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0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9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4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3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4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2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0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8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17B4-819D-4612-84D8-925EDA2D3BA7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7865-F830-4A6F-B8A8-E38F708F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6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9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5" y="780842"/>
            <a:ext cx="4663109" cy="25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11510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3. Выбираем круговую диаграмму: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80842"/>
            <a:ext cx="3542891" cy="28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26749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В электронную таблицу внесли результаты анонимного тестирования. Все участники набирали баллы, выполняя задания для левой и правой руки. Ниже приведены первые строки получившейся таблицы.</a:t>
            </a:r>
            <a:endParaRPr lang="ru-RU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30" y="2931790"/>
            <a:ext cx="8728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1F152C"/>
                </a:solidFill>
                <a:latin typeface="Courier New"/>
              </a:rPr>
              <a:t>В столбце А указан номер участника, в столбце В - пол, в столбце С - один из трех статусов: пенсионер, служащий, студент; в столбцах </a:t>
            </a:r>
            <a:r>
              <a:rPr lang="en-US" b="0" i="0" u="none" strike="noStrike" dirty="0" smtClean="0">
                <a:solidFill>
                  <a:srgbClr val="1F152C"/>
                </a:solidFill>
                <a:latin typeface="Courier New"/>
              </a:rPr>
              <a:t>D</a:t>
            </a:r>
            <a:r>
              <a:rPr lang="ru-RU" b="0" i="0" u="none" strike="noStrike" dirty="0" smtClean="0">
                <a:solidFill>
                  <a:srgbClr val="1F152C"/>
                </a:solidFill>
                <a:latin typeface="Courier New"/>
              </a:rPr>
              <a:t>, Е - показатели тестирования для левой и правой руки.</a:t>
            </a:r>
            <a:endParaRPr lang="ru-RU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pPr algn="just"/>
            <a:r>
              <a:rPr lang="ru-RU" b="0" i="0" u="none" strike="noStrike" dirty="0" smtClean="0">
                <a:solidFill>
                  <a:srgbClr val="1F152C"/>
                </a:solidFill>
                <a:latin typeface="Courier New"/>
              </a:rPr>
              <a:t>Всего в электронную таблицу были внесены данные 1000 участников. Порядок записей в таблице произвольный.</a:t>
            </a:r>
            <a:endParaRPr lang="ru-RU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75" y="1419622"/>
            <a:ext cx="486613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7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93" y="195486"/>
            <a:ext cx="87064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Откройте файл с данной электронной таблицей (расположение файла Вам сообщат организаторы экзамена). На основании данных, содержащихся в этой таблице, выполните задания.</a:t>
            </a:r>
          </a:p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1.</a:t>
            </a:r>
            <a:r>
              <a:rPr lang="en-US" b="1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Сколько женщин-пенсионеров участвовало в тестировании? Ответ на этот вопрос запишите в ячейку 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G2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таблицы.</a:t>
            </a:r>
          </a:p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2.</a:t>
            </a:r>
            <a:r>
              <a:rPr lang="en-US" b="1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Какова разница между максимальным и минимальным показателями для правой руки? Ответ на этот вопрос запишите в ячейку 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G3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таблицы.</a:t>
            </a:r>
          </a:p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3.</a:t>
            </a:r>
            <a:r>
              <a:rPr lang="en-US" b="1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Постройте круговую диаграмму, отображающую соотношение количества женщин-пенсионеров, женщин-студентов и женщин- служащих. Левый верхний угол диаграммы разместите вблизи ячейки 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G6.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В поле диаграммы должны присутствовать легенда (обозначение, какой сектор диаграммы соответствует каким данным) и числовые значения данных, по которым построена диаграмма.</a:t>
            </a:r>
          </a:p>
          <a:p>
            <a:pPr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Полученную таблицу необходимо сохранить под именем, указанным организаторами экзамена.</a:t>
            </a:r>
            <a:endParaRPr lang="ru-RU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9993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9" y="1296050"/>
            <a:ext cx="676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65" y="3854152"/>
            <a:ext cx="2312535" cy="95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148063" y="2248550"/>
            <a:ext cx="1" cy="212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662"/>
            <a:ext cx="3168352" cy="31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979712" y="2643758"/>
            <a:ext cx="64807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024"/>
            <a:ext cx="3181778" cy="31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5152202" y="627534"/>
            <a:ext cx="427910" cy="1621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1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25" y="370860"/>
            <a:ext cx="3491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Выделить ячейку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А1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Во вкладке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Данные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выбираем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Автофильтр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(или на панели инструментов выбираем «ВОРОНКУ»   ).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3356"/>
            <a:ext cx="5387593" cy="410976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96" y="1779662"/>
            <a:ext cx="323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>
            <a:stCxn id="3075" idx="3"/>
          </p:cNvCxnSpPr>
          <p:nvPr/>
        </p:nvCxnSpPr>
        <p:spPr>
          <a:xfrm flipV="1">
            <a:off x="2131746" y="987574"/>
            <a:ext cx="6184670" cy="930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2524" y="2558239"/>
            <a:ext cx="3419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На каждой ячейке первой строки появится такая кнопка - вызов контекстного меню фильтрации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2" y="4242626"/>
            <a:ext cx="3312368" cy="2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8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  <a:latin typeface="Courier New"/>
              </a:rPr>
              <a:t>1.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Сколько женщин-пенсионеров участвовало в тестировании? Ответ на этот вопрос запишите в ячейку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G2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таблицы.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7841"/>
            <a:ext cx="2697731" cy="367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7841"/>
            <a:ext cx="2361239" cy="367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8" y="4170015"/>
            <a:ext cx="2886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60" y="2806547"/>
            <a:ext cx="2901753" cy="27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6079" y="1052221"/>
            <a:ext cx="2975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Выделяем любой столбец (важно выделить именно </a:t>
            </a:r>
            <a:r>
              <a:rPr lang="ru-RU" b="1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ячейки с данными</a:t>
            </a:r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 - без шапки!!!)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7198" y="3219822"/>
            <a:ext cx="2991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в нижней панели будет количество: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143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0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2586"/>
            <a:ext cx="8784976" cy="92333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  <a:latin typeface="Courier New"/>
              </a:rPr>
              <a:t>2.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Какова разница между максимальным и минимальным показателями для правой руки? Ответ на этот вопрос запишите в ячейку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G3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таблицы.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950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Перед решением второго задания - фильтр снимаем!</a:t>
            </a:r>
            <a:endParaRPr lang="ru-RU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36" y="1620878"/>
            <a:ext cx="1210795" cy="31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916"/>
            <a:ext cx="1247798" cy="31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79" y="2499742"/>
            <a:ext cx="519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436854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49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80" y="3435846"/>
            <a:ext cx="5191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3688" y="166326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Перед использованием фильтра, снимите ранее установленные!</a:t>
            </a:r>
            <a:endParaRPr lang="ru-RU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3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950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  <a:latin typeface="Courier New"/>
              </a:rPr>
              <a:t>3.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Постройте круговую диаграмму, отображающую соотношение количества женщин-пенсионеров, женщин-студентов и женщин- служащих. Левый верхний угол диаграммы разместите вблизи ячейки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G6.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В поле диаграммы должны присутствовать легенда (обозначение, какой сектор диаграммы соответствует каким данным) и числовые значения данных, по которым построена диаграмма.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120" y="2342659"/>
            <a:ext cx="86177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Находим по отдельности для всех категорий количество</a:t>
            </a:r>
          </a:p>
          <a:p>
            <a:r>
              <a:rPr lang="ru-RU" b="0" i="1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женщин-пенсионеров:</a:t>
            </a:r>
          </a:p>
          <a:p>
            <a:r>
              <a:rPr lang="ru-RU" b="0" i="1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женщин-студентов:</a:t>
            </a:r>
          </a:p>
          <a:p>
            <a:r>
              <a:rPr lang="ru-RU" b="0" i="1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женщин-</a:t>
            </a:r>
            <a:r>
              <a:rPr lang="ru-RU" dirty="0" smtClean="0">
                <a:solidFill>
                  <a:srgbClr val="000000"/>
                </a:solidFill>
                <a:latin typeface="Courier New"/>
              </a:rPr>
              <a:t> служащих</a:t>
            </a:r>
            <a:r>
              <a:rPr lang="ru-RU" b="0" i="1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ru-RU" b="0" i="1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lang="ru-RU" b="0" i="0" dirty="0" smtClean="0">
              <a:solidFill>
                <a:srgbClr val="1D2125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endParaRPr lang="ru-RU" b="0" i="0" dirty="0">
              <a:solidFill>
                <a:srgbClr val="1D2125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63" y="2635164"/>
            <a:ext cx="2857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63" y="2928739"/>
            <a:ext cx="2886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7" y="3219822"/>
            <a:ext cx="2867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7722" y="3470871"/>
            <a:ext cx="5730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Далее снимаем все 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фильтры полностью!</a:t>
            </a:r>
            <a:endParaRPr lang="ru-RU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4378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Записываем ответы на первый и второй вопрос в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нужные ячейки!</a:t>
            </a:r>
            <a:endParaRPr lang="ru-RU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29" y="4096985"/>
            <a:ext cx="66865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7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33" y="41151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1. Правее заполняем импровизированную таблицу с данными: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50" y="915566"/>
            <a:ext cx="30099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844" y="1930688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2. Выделяем данные: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12" y="2211710"/>
            <a:ext cx="30765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50" y="3435846"/>
            <a:ext cx="2952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8699" y="3363838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D2125"/>
                </a:solidFill>
                <a:effectLst/>
                <a:latin typeface="Courier New" pitchFamily="49" charset="0"/>
                <a:cs typeface="Courier New" pitchFamily="49" charset="0"/>
              </a:rPr>
              <a:t>3. Вставка - Диаграмма: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1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425</Words>
  <Application>Microsoft Office PowerPoint</Application>
  <PresentationFormat>Экран (16:9)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21</cp:revision>
  <dcterms:created xsi:type="dcterms:W3CDTF">2025-11-11T10:16:45Z</dcterms:created>
  <dcterms:modified xsi:type="dcterms:W3CDTF">2025-11-11T12:44:58Z</dcterms:modified>
</cp:coreProperties>
</file>