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8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D2B0-D26E-460C-B094-A04A582A989C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8D8D-1908-42D3-A7A9-4754888E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8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D2B0-D26E-460C-B094-A04A582A989C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8D8D-1908-42D3-A7A9-4754888E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D2B0-D26E-460C-B094-A04A582A989C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8D8D-1908-42D3-A7A9-4754888E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2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D2B0-D26E-460C-B094-A04A582A989C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8D8D-1908-42D3-A7A9-4754888E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8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D2B0-D26E-460C-B094-A04A582A989C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8D8D-1908-42D3-A7A9-4754888E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5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D2B0-D26E-460C-B094-A04A582A989C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8D8D-1908-42D3-A7A9-4754888E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3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D2B0-D26E-460C-B094-A04A582A989C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8D8D-1908-42D3-A7A9-4754888E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3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D2B0-D26E-460C-B094-A04A582A989C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8D8D-1908-42D3-A7A9-4754888E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0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D2B0-D26E-460C-B094-A04A582A989C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8D8D-1908-42D3-A7A9-4754888E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5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D2B0-D26E-460C-B094-A04A582A989C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8D8D-1908-42D3-A7A9-4754888E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9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D2B0-D26E-460C-B094-A04A582A989C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8D8D-1908-42D3-A7A9-4754888E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5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1D2B0-D26E-460C-B094-A04A582A989C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B8D8D-1908-42D3-A7A9-4754888E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4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4456" y="1453803"/>
            <a:ext cx="4860032" cy="227007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Идеальный газ в МКТ. Среднее значение квадрата скорости молекул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1466429"/>
            <a:ext cx="3336244" cy="3337569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750474" y="411510"/>
            <a:ext cx="2821526" cy="1248120"/>
          </a:xfrm>
          <a:prstGeom prst="cloudCallout">
            <a:avLst>
              <a:gd name="adj1" fmla="val -35675"/>
              <a:gd name="adj2" fmla="val 6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Тоже мне, идеальный газ…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17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539552" y="424368"/>
            <a:ext cx="2880320" cy="4294764"/>
            <a:chOff x="539552" y="424368"/>
            <a:chExt cx="2880320" cy="4294764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36" name="Овал 35"/>
          <p:cNvSpPr/>
          <p:nvPr/>
        </p:nvSpPr>
        <p:spPr>
          <a:xfrm>
            <a:off x="1475656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043608" y="372387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204392" y="336383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339752" y="32918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237656" y="408391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771800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793776" y="321982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691680" y="401191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25824" y="350785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590628" y="62753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Среднее значение квадрата скорости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молекул играет важную роль в молекулярно-кинетической теории!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516322" y="2406044"/>
            <a:ext cx="2094147" cy="2131376"/>
            <a:chOff x="3563888" y="1256526"/>
            <a:chExt cx="3384376" cy="344454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1316693"/>
              <a:ext cx="3384376" cy="3384376"/>
            </a:xfrm>
            <a:prstGeom prst="rect">
              <a:avLst/>
            </a:prstGeom>
          </p:spPr>
        </p:pic>
        <p:pic>
          <p:nvPicPr>
            <p:cNvPr id="20" name="Рисунок 19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60030" y="1256526"/>
              <a:ext cx="1244911" cy="1752355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63" y="2209023"/>
            <a:ext cx="1875264" cy="23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-0.01389 L 0.07882 0.01419 L 0.02362 0.09814 L -0.04722 0.08395 L -0.08663 0.07006 L -0.06302 0.12592 L -0.06302 0.16821 " pathEditMode="relative" ptsTypes="AAAAAAAA">
                                      <p:cBhvr>
                                        <p:cTn id="36" dur="7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.02809 L 0.03941 0.07006 L 0.12605 0.12593 L 0.18125 0.11204 L 0.02379 0 " pathEditMode="relative" ptsTypes="AAAAAA">
                                      <p:cBhvr>
                                        <p:cTn id="38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722 0 L -0.04722 0.04198 L 0.00782 0.11173 L -0.03159 0.15402 L -0.10243 0.09784 " pathEditMode="relative" ptsTypes="AAAAAA">
                                      <p:cBhvr>
                                        <p:cTn id="40" dur="7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04197 L 0.07864 -0.02808 L 0.12604 0.01389 L 0.18108 0 " pathEditMode="relative" ptsTypes="AAAAA">
                                      <p:cBhvr>
                                        <p:cTn id="42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0.04197 L 0 0.08426 L -0.03143 0.09814 L -0.09445 0.04197 L -0.08663 -0.06976 " pathEditMode="relative" ptsTypes="AAAAAA">
                                      <p:cBhvr>
                                        <p:cTn id="44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0.05586 L 0.03142 0.08395 L -0.0316 0.06975 L -0.0474 0.11204 L 0.03142 0.12592 " pathEditMode="relative" ptsTypes="AAAAAA">
                                      <p:cBhvr>
                                        <p:cTn id="46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05618 L -0.02378 -0.05618 L -0.0474 -0.04229 L -0.0474 -0.11204 L 0.02361 -0.11204 " pathEditMode="relative" ptsTypes="AAAAAA">
                                      <p:cBhvr>
                                        <p:cTn id="48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-0.08426 L -0.07083 -0.08426 L -0.04722 -0.14013 L -0.02361 -0.16821 L 0.00781 -0.07007 L 0.03941 -0.05618 " pathEditMode="relative" ptsTypes="AAAAAAA">
                                      <p:cBhvr>
                                        <p:cTn id="50" dur="7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1679 L -0.0316 -0.12593 L -0.04722 -0.07006 L 0 -0.07006 L 0.02361 -0.04198 " pathEditMode="relative" ptsTypes="AAAAAA">
                                      <p:cBhvr>
                                        <p:cTn id="52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539552" y="424368"/>
            <a:ext cx="2880320" cy="4294764"/>
            <a:chOff x="539552" y="424368"/>
            <a:chExt cx="2880320" cy="4294764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36" name="Овал 35"/>
          <p:cNvSpPr/>
          <p:nvPr/>
        </p:nvSpPr>
        <p:spPr>
          <a:xfrm>
            <a:off x="1475656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043608" y="372387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204392" y="336383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339752" y="32918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237656" y="408391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771800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793776" y="321982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691680" y="401191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25824" y="350785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590628" y="62753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Среднее значение квадрата скорости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молекул играет важную роль в молекулярно-кинетической теории!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0" y="2792998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Рассматривать движение отдельных молекул не имеет смысла, поэтому, нужно рассматривать общую картину.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33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-0.01389 L 0.07882 0.01419 L 0.02362 0.09814 L -0.04722 0.08395 L -0.08663 0.07006 L -0.06302 0.12592 L -0.06302 0.16821 " pathEditMode="relative" ptsTypes="AAAAAAAA">
                                      <p:cBhvr>
                                        <p:cTn id="39" dur="7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.02809 L 0.03941 0.07006 L 0.12605 0.12593 L 0.18125 0.11204 L 0.02379 0 " pathEditMode="relative" ptsTypes="AAAAAA">
                                      <p:cBhvr>
                                        <p:cTn id="41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722 0 L -0.04722 0.04198 L 0.00782 0.11173 L -0.03159 0.15402 L -0.10243 0.09784 " pathEditMode="relative" ptsTypes="AAAAAA">
                                      <p:cBhvr>
                                        <p:cTn id="43" dur="7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04197 L 0.07864 -0.02808 L 0.12604 0.01389 L 0.18108 0 " pathEditMode="relative" ptsTypes="AAAAA">
                                      <p:cBhvr>
                                        <p:cTn id="45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0.04197 L 0 0.08426 L -0.03143 0.09814 L -0.09445 0.04197 L -0.08663 -0.06976 " pathEditMode="relative" ptsTypes="AAAAAA">
                                      <p:cBhvr>
                                        <p:cTn id="47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0.05586 L 0.03142 0.08395 L -0.0316 0.06975 L -0.0474 0.11204 L 0.03142 0.12592 " pathEditMode="relative" ptsTypes="AAAAAA">
                                      <p:cBhvr>
                                        <p:cTn id="49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05618 L -0.02378 -0.05618 L -0.0474 -0.04229 L -0.0474 -0.11204 L 0.02361 -0.11204 " pathEditMode="relative" ptsTypes="AAAAAA">
                                      <p:cBhvr>
                                        <p:cTn id="51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-0.08426 L -0.07083 -0.08426 L -0.04722 -0.14013 L -0.02361 -0.16821 L 0.00781 -0.07007 L 0.03941 -0.05618 " pathEditMode="relative" ptsTypes="AAAAAAA">
                                      <p:cBhvr>
                                        <p:cTn id="53" dur="7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1679 L -0.0316 -0.12593 L -0.04722 -0.07006 L 0 -0.07006 L 0.02361 -0.04198 " pathEditMode="relative" ptsTypes="AAAAAA">
                                      <p:cBhvr>
                                        <p:cTn id="55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539552" y="424368"/>
            <a:ext cx="2880320" cy="4294764"/>
            <a:chOff x="539552" y="424368"/>
            <a:chExt cx="2880320" cy="4294764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36" name="Овал 35"/>
          <p:cNvSpPr/>
          <p:nvPr/>
        </p:nvSpPr>
        <p:spPr>
          <a:xfrm>
            <a:off x="1475656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043608" y="372387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204392" y="336383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339752" y="32918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237656" y="408391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771800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793776" y="321982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691680" y="401191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25824" y="350785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67944" y="411510"/>
                <a:ext cx="54726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—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это скорости молекул.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11510"/>
                <a:ext cx="5472608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670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7944" y="1203598"/>
                <a:ext cx="3672408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ru-RU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203598"/>
                <a:ext cx="3672408" cy="831061"/>
              </a:xfrm>
              <a:prstGeom prst="rect">
                <a:avLst/>
              </a:prstGeom>
              <a:blipFill rotWithShape="1">
                <a:blip r:embed="rId5"/>
                <a:stretch>
                  <a:fillRect r="-1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67944" y="2155504"/>
                <a:ext cx="3672408" cy="52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ru-RU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155504"/>
                <a:ext cx="3672408" cy="527067"/>
              </a:xfrm>
              <a:prstGeom prst="rect">
                <a:avLst/>
              </a:prstGeom>
              <a:blipFill rotWithShape="1">
                <a:blip r:embed="rId6"/>
                <a:stretch>
                  <a:fillRect t="-3488" b="-19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7944" y="2178515"/>
                <a:ext cx="3672408" cy="498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178515"/>
                <a:ext cx="3672408" cy="498278"/>
              </a:xfrm>
              <a:prstGeom prst="rect">
                <a:avLst/>
              </a:prstGeom>
              <a:blipFill rotWithShape="1">
                <a:blip r:embed="rId7"/>
                <a:stretch>
                  <a:fillRect t="-8537" b="-20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67944" y="2748801"/>
                <a:ext cx="4104456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ru-RU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748801"/>
                <a:ext cx="4104456" cy="831061"/>
              </a:xfrm>
              <a:prstGeom prst="rect">
                <a:avLst/>
              </a:prstGeom>
              <a:blipFill rotWithShape="1">
                <a:blip r:embed="rId8"/>
                <a:stretch>
                  <a:fillRect r="-3709" b="-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67944" y="3615866"/>
                <a:ext cx="2376264" cy="52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ru-RU" sz="24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4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ru-RU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ru-RU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lang="ru-RU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615866"/>
                <a:ext cx="2376264" cy="527067"/>
              </a:xfrm>
              <a:prstGeom prst="rect">
                <a:avLst/>
              </a:prstGeom>
              <a:blipFill rotWithShape="1">
                <a:blip r:embed="rId9"/>
                <a:stretch>
                  <a:fillRect t="-3448" r="-2821" b="-19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67944" y="4130858"/>
                <a:ext cx="158417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ru-RU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ru-RU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130858"/>
                <a:ext cx="1584176" cy="783804"/>
              </a:xfrm>
              <a:prstGeom prst="rect">
                <a:avLst/>
              </a:prstGeom>
              <a:blipFill rotWithShape="1">
                <a:blip r:embed="rId10"/>
                <a:stretch>
                  <a:fillRect r="-9615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Группа 2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50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6" grpId="0"/>
      <p:bldP spid="18" grpId="0"/>
      <p:bldP spid="19" grpId="0"/>
      <p:bldP spid="19" grpId="1"/>
      <p:bldP spid="22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39752" y="262186"/>
            <a:ext cx="44644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</a:rPr>
              <a:t>Параметры тела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3712644">
            <a:off x="3025047" y="928007"/>
            <a:ext cx="684076" cy="9407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851670"/>
            <a:ext cx="3115585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Макроскопические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7880000">
            <a:off x="5435049" y="928007"/>
            <a:ext cx="684076" cy="9407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32879" y="1851670"/>
            <a:ext cx="3115585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Микроскопические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04893"/>
            <a:ext cx="768098" cy="758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13390" y="3419292"/>
                <a:ext cx="5389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390" y="3419292"/>
                <a:ext cx="53893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2386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2892" y="3453537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92" y="3453537"/>
                <a:ext cx="42934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20000" r="-34286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00446" y="4126309"/>
                <a:ext cx="12681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446" y="4126309"/>
                <a:ext cx="126816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9737" r="-2884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90650" y="3867894"/>
                <a:ext cx="1554913" cy="83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650" y="3867894"/>
                <a:ext cx="1554913" cy="831061"/>
              </a:xfrm>
              <a:prstGeom prst="rect">
                <a:avLst/>
              </a:prstGeom>
              <a:blipFill rotWithShape="1">
                <a:blip r:embed="rId6"/>
                <a:stretch>
                  <a:fillRect r="-7451" b="-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24" y="3207005"/>
            <a:ext cx="1838607" cy="1838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68690" y="2931790"/>
                <a:ext cx="1071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90" y="2931790"/>
                <a:ext cx="1071062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1136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9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00151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Идеальный газ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это модель реального газа, согласно которой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Молекулы газа очень малы и представляют собой упругие шарики.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Молекулы этого газа двигаются беспорядочно.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Взаимодействия между молекулами газа происходят только при соударениях, а соударения считаются абсолютно упругими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48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888" y="1272159"/>
            <a:ext cx="8229600" cy="3171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Давление в закрытом сосуде создается в результате соударений молекул газа о стенки сосуда.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Давление зависит от скорости движения молекул.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Среднее давление и среднее значение квадрата скорости молекул являются вполне определенными величинами.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7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86354">
            <a:off x="611560" y="555526"/>
            <a:ext cx="941834" cy="781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8545">
            <a:off x="7452320" y="1203598"/>
            <a:ext cx="941834" cy="781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5976" y="3075806"/>
            <a:ext cx="941834" cy="781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0000">
            <a:off x="1907704" y="3219822"/>
            <a:ext cx="941834" cy="7818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0000">
            <a:off x="7380312" y="3812012"/>
            <a:ext cx="941834" cy="7818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2078">
            <a:off x="4644008" y="812691"/>
            <a:ext cx="941834" cy="781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000">
            <a:off x="1553394" y="1594505"/>
            <a:ext cx="941834" cy="78181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21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3672E-6 L 0.25608 0.13978 L 0.31112 0.30917 L 0.16355 0.43691 C -0.01406 0.43104 0.02987 0.51158 0.00279 0.3971 C 0.00244 0.39371 0.00192 0.38723 0.00192 0.38723 L -0.04028 0.22092 L -0.0375 0.51836 C -0.01406 0.5594 0.00747 0.60383 0.03265 0.64117 C 0.0382 0.6495 0.04706 0.64487 0.05417 0.64641 C 0.05695 0.64703 0.06251 0.64795 0.06251 0.64795 L 0.19254 0.66616 L 0.23838 0.5233 L 0.36164 0.36903 C 0.52622 0.15675 0.4349 0.20056 0.51407 0.22617 C 0.52553 0.23512 0.51737 0.22956 0.53542 0.23759 C 0.5389 0.23913 0.54584 0.24252 0.54584 0.24252 L 0.70556 0.46344 C 0.67605 0.51003 0.64011 0.54706 0.61772 0.60476 C 0.61633 0.61309 0.61476 0.61679 0.61112 0.62296 C 0.6106 0.62512 0.61042 0.6279 0.60938 0.62975 C 0.60713 0.63376 0.60192 0.63962 0.60192 0.63962 L 0.47379 0.65783 C 0.49549 0.55045 0.51685 0.44277 0.53907 0.3357 C 0.54011 0.33108 0.54393 0.32398 0.54393 0.32398 C 0.54567 0.3138 0.54914 0.30392 0.55122 0.29405 C 0.55209 0.29096 0.55331 0.28418 0.55331 0.28418 L 0.63924 0.00679 " pathEditMode="relative" ptsTypes="AAAffAAfffAAAfffAffffAffff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38815E-6 L 0.0139 0.25578 L -0.00746 0.40358 L -0.08975 0.4551 L -0.12812 0.26257 L -0.11788 0.1046 L -0.09635 -0.05647 L -0.12343 -0.18266 C -0.14426 -0.11416 -0.16579 -0.04597 -0.1861 0.02314 C -0.18819 0.03054 -0.19079 0.04659 -0.19079 0.04659 C -0.1927 0.06788 -0.19531 0.08793 -0.19531 0.10953 L -0.23281 0.25764 C -0.26076 0.23048 -0.28906 0.20395 -0.31683 0.17618 C -0.31996 0.17309 -0.3302 0.14409 -0.33367 0.13792 C -0.33749 0.13113 -0.34392 0.11632 -0.34392 0.11632 C -0.36666 0.06973 -0.38958 0.02376 -0.41215 -0.02314 C -0.4151 -0.02931 -0.41683 -0.04011 -0.41961 -0.04659 C -0.42256 -0.05307 -0.42673 -0.05708 -0.43003 -0.06294 C -0.43281 -0.06788 -0.43923 -0.07652 -0.43923 -0.07652 L -0.46735 -0.1228 L -0.50659 0.06973 L -0.42708 0.47331 L -0.771 0.36378 L -0.60746 -0.16939 " pathEditMode="relative" ptsTypes="AAAAAAAfffAfffffffAAAAAA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54088E-6 L 0.10365 0.1046 L 0.17569 0.27091 L 0.27292 0.45172 L 0.41024 0.42703 L 0.5 0.22278 L 0.45521 0.0466 L 0.38785 0.08794 L 0.34306 -0.0148 L 0.29531 0.09473 L 0.18594 -0.01141 L 0.1401 -0.32551 L 0.3066 -0.21598 " pathEditMode="relative" ptsTypes="AAAAAAAAAAAAA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2.21537E-6 L -0.23646 -0.03148 L 0.15695 0.31903 L -0.16823 0.39216 L 0.18872 0.52144 L -0.12535 0.6859 L -0.25243 0.4153 L -0.21493 0.15273 L -0.14775 0.47331 L -0.25139 0.65782 L -0.49254 0.58469 L -0.329 0.31564 L -0.1842 0.50509 " pathEditMode="relative" ptsTypes="AAAAAAAAAAAAA">
                                      <p:cBhvr>
                                        <p:cTn id="12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82135E-6 L 0.1776 -0.29899 L 0.27378 -0.20951 L 0.35138 -0.025 L 0.40364 0.08114 L 0.32621 0.03795 L 0.26545 -0.108 L 0.20086 -0.28911 L 0.15138 -0.53163 L 0.07829 -0.46036 L 0.06701 -0.27585 L -0.09636 -0.22926 L -0.14497 -0.15119 L -0.21962 -0.42858 L -0.44115 0.11292 " pathEditMode="relative" ptsTypes="AAAAAAAAAAAAAAA">
                                      <p:cBhvr>
                                        <p:cTn id="14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15273E-6 L -0.22327 0.05308 L -0.1158 -0.09286 L -0.44757 0.01482 L -0.52153 -0.23572 L -0.54861 -0.38352 L -0.42431 -0.46158 L -0.15799 -0.35204 L 0.01128 -0.33538 L -0.07761 -0.42517 L -0.08976 -0.61616 L -0.07761 -0.70255 L -0.28507 -0.46682 L -0.39896 -0.43689 " pathEditMode="relative" ptsTypes="AAAAAAAAAAAAAA">
                                      <p:cBhvr>
                                        <p:cTn id="1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66862E-6 L -0.13924 -0.26103 L -0.12795 -0.43351 L -0.01684 -0.58315 L 0.0691 -0.56001 L 0.09722 -0.43197 L 0.05694 -0.31904 L 0.05608 -0.21259 L 0.1243 -0.13453 L 0.18785 -0.14286 L 0.1934 0.1444 L 0.12621 0.24067 L 0.39722 0.20426 L 0.44114 -0.15798 L 0.59722 -0.09318 " pathEditMode="relative" ptsTypes="AAAAAAAAAAAAAAA">
                                      <p:cBhvr>
                                        <p:cTn id="1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3392909"/>
            <a:ext cx="2818656" cy="918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Рудольф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Клаузиус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1822 — 1888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68808"/>
            <a:ext cx="1976400" cy="23241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75856" y="3392909"/>
            <a:ext cx="2520280" cy="91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Джеймс Джоуль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1818 — 1889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t="6999"/>
          <a:stretch/>
        </p:blipFill>
        <p:spPr>
          <a:xfrm>
            <a:off x="3547461" y="1068808"/>
            <a:ext cx="1977069" cy="2324100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1976400" cy="2333326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0" y="3392909"/>
            <a:ext cx="3275856" cy="91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Михаил Ломоносов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1711 — 1765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05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Идеальный газ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987574"/>
            <a:ext cx="5112568" cy="39433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Идеальный газ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это модель реального газа, согласно которой: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Молекулы газа очень малы и представляют собой упругие шарики.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Молекулы этого газа двигаются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беспорядочно.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Взаимодействия между молекулами газа происходят только при соударениях, а соударения считаются абсолютно упругими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242773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9552" y="170765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11760" y="17796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91680" y="163564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79712" y="14916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46448" y="173774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52736" y="91556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87624" y="108967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35696" y="235572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87624" y="29870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03848" y="134761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75656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67544" y="414754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63688" y="339392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48880" y="293179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04392" y="429994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987824" y="293179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131840" y="444395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237656" y="408391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381672" y="338060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771800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94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1563 -0.08889 L -0.0625 0.01851 L -0.16042 -0.03889 L -0.11667 -0.13149 L -0.20104 -0.15926 L -0.30209 -0.21112 L -0.2875 -0.2963 L -0.23542 -0.35186 L -0.20729 -0.46297 L -0.13438 -0.48889 L -0.08334 -0.42223 L -0.0125 -0.44815 L 0.025 -0.30926 " pathEditMode="relative" ptsTypes="AAAAAAAAAAAAAA">
                                      <p:cBhvr>
                                        <p:cTn id="6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2083 0.05925 L 0.05 -0.00556 L 0.07396 -0.07223 L 0.09688 0.02963 L -0.01979 -0.15556 L 0.07188 -0.30371 L -0.00937 -0.45371 L -0.05312 -0.54445 L -0.10625 -0.51852 L -0.13958 -0.45 " pathEditMode="relative" ptsTypes="AAAAAAAAAAA">
                                      <p:cBhvr>
                                        <p:cTn id="71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3437 0.0537 L -0.04896 0.01111 L -0.08333 0.03333 L -0.16146 -0.00556 L -0.1 -0.05556 L -0.06875 -0.11852 L -0.1125 -0.10926 L -0.17187 -0.07407 L -0.1875 -0.13148 L -0.24167 -0.17037 L -0.28646 -0.10556 " pathEditMode="relative" ptsTypes="AAAAAAAAAAAA">
                                      <p:cBhvr>
                                        <p:cTn id="73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2395 -0.02222 L -0.0073 -0.06111 L -0.04271 -0.01481 L 0.03125 0.12778 L -0.00105 0.27593 L -0.10209 0.20926 L -0.00938 0.21482 L 0.02708 0.27223 L 0.10729 0.25926 L 0.11458 0.17963 L 0.08437 0.11852 " pathEditMode="relative" ptsTypes="AAAAAAAAAAAA">
                                      <p:cBhvr>
                                        <p:cTn id="75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1355 0.00926 L 0.03646 -0.06852 L -0.00104 -0.04815 L 0.03959 -0.09815 L 0.07379 -0.12037 L 0.07188 -0.22963 L 0.11875 -0.26482 L 0.14688 -0.14074 L -0.10208 0.06111 L -0.0802 0.1463 L -0.14687 0.17963 L -0.15 0.27222 L -0.1052 0.34444 L -0.18333 0.32037 L -0.17291 0.28333 " pathEditMode="relative" ptsTypes="AAAAAAAAAAAAAAAA">
                                      <p:cBhvr>
                                        <p:cTn id="7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2084 -0.02592 L 0.01666 -0.01481 L 0.01041 0.0537 L 0.0552 0.09259 L -0.00938 0.14074 L -0.0375 0.21111 L -0.02709 0.2537 L -0.08125 0.28704 L -0.12292 0.0963 L -0.0823 0.00185 L -0.11875 -0.05 L -0.07188 -0.12778 L -0.04167 -0.21481 L -0.05521 -0.2963 L -0.00313 -0.24259 L -0.03542 -0.06667 " pathEditMode="relative" ptsTypes="AAAAAAAAAAAAAAAAA">
                                      <p:cBhvr>
                                        <p:cTn id="79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4479 -0.00926 L 0.09375 -0.02408 L 0.07604 -0.05741 L 0.00208 -0.05186 L 0.05417 -0.08334 L 0.04375 -0.15926 L 0.02917 -0.26112 L 0.12396 -0.28889 L 0.21979 -0.16852 L 0.14583 -0.0963 " pathEditMode="relative" ptsTypes="AAAAAAAAAAA">
                                      <p:cBhvr>
                                        <p:cTn id="81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5937 -0.03334 L 0.05416 0.01296 L 0.00208 0.09074 L -0.0375 0.14074 L -0.08542 0.04259 L -0.15417 -0.02778 L -0.21563 -0.08334 L -0.18959 -0.19661 L -0.13646 -0.29074 L -0.12188 -0.42593 L -0.14896 -0.53519 L -0.19792 -0.57222 L -0.15521 -0.67408 L 0.03541 -0.53704 " pathEditMode="relative" ptsTypes="AAAAAAAAAAAAAAA">
                                      <p:cBhvr>
                                        <p:cTn id="83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2916 -0.12408 L -0.09375 -0.12778 L -0.11771 -0.22963 L -0.08021 -0.29815 L -0.03021 -0.20741 L 0.0125 -0.1926 L 0.0125 -0.31482 L -0.00416 -0.4463 L 0.0625 -0.46297 L 0.07292 -0.43334 L 0.15834 -0.43889 L 0.15938 -0.51852 L 0.1625 -0.64445 L 0.08854 -0.73149 L 0.02709 -0.70926 L 0.01042 -0.59074 L 0.02813 -0.40186 " pathEditMode="relative" ptsTypes="AAAAAAAAAAAAAAAAAA">
                                      <p:cBhvr>
                                        <p:cTn id="85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3021 0.05741 L 0.07396 0.08889 L 0.11458 0.12593 L 0.15104 0.12593 L 0.19687 0.12778 L 0.24687 0.12778 L 0.25208 0.08704 L 0.275 -0.09629 L 0.17396 -0.11296 L 0.13125 0.03704 L -0.03438 -0.27037 L 0.08437 -0.12222 L 0.13229 -0.06111 " pathEditMode="relative" ptsTypes="AAAAAAAAAAAAAA">
                                      <p:cBhvr>
                                        <p:cTn id="8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8438 -0.03334 L 0.14688 -0.13334 L 0.18021 -0.1926 L 0.2125 -0.19074 L 0.25938 -0.27963 L 0.24063 -0.36852 L 0.18438 -0.35 L 0.2448 -0.0926 L 0.13646 -0.01852 " pathEditMode="relative" ptsTypes="AAAAAAAAAA">
                                      <p:cBhvr>
                                        <p:cTn id="89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3351 0.16111 L -0.05625 0.13148 L -0.07917 0.17037 L -0.07813 0.20926 L -0.14584 0.23519 L -0.13334 0.05741 L -0.08438 0.06482 L -0.12292 -0.07407 L -0.16459 -0.15555 L -0.11354 -0.22777 L -0.15521 -0.34444 L -0.10521 -0.30926 " pathEditMode="relative" ptsTypes="AAAAAAAAAAAAA">
                                      <p:cBhvr>
                                        <p:cTn id="91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0643 0.08704 L 0.04583 0.06667 L 0.08854 0.03704 L 0.11041 0.04815 L 0.10729 0.11852 L 0.17708 0.10371 L 0.26354 0.17593 L 0.25625 0.25 L 0.25104 0.32963 L 0.21458 0.38334 L 0.23541 0.56297 L 0.11979 0.63334 L 0.05833 0.73889 L -0.00643 0.56852 L -0.09375 0.53889 L -0.10625 0.31297 L 0.02396 0.32223 L 0.0967 0.15741 L 0.12691 0.55556 " pathEditMode="relative" ptsTypes="AAAAAAAAAAAAAAAAAAAA">
                                      <p:cBhvr>
                                        <p:cTn id="93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6667 0.06111 L 0.13438 0.07777 L 0.14167 0.15925 L 0.12604 0.26851 L 0.12604 0.36296 L 0.11875 0.42222 L 0.10521 0.58518 L 0.06563 0.5574 L 0.09896 0.5037 L 0.0625 0.47037 L -0.01875 0.47407 L -0.06042 0.51111 L -0.06146 0.56111 L -0.09896 0.56851 " pathEditMode="relative" ptsTypes="AAAAAAAAAAAAAAA">
                                      <p:cBhvr>
                                        <p:cTn id="95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6545 -0.06667 L -0.10937 -0.06852 L -0.15086 -0.12037 L -0.19045 -0.10371 L -0.23107 -0.12963 L -0.23628 -0.06297 L -0.24149 0.02592 L -0.27482 0.02592 L -0.26649 0.09629 L -0.24253 0.16296 L -0.30191 0.27592 L -0.3217 0.48333 L -0.22795 0.4537 L -0.25191 0.56111 L -0.21024 0.62777 L -0.14791 0.55555 L -0.27708 0.39629 " pathEditMode="relative" ptsTypes="AAAAAAAAAAAAAAAAAA">
                                      <p:cBhvr>
                                        <p:cTn id="9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4166 -0.06296 L 0.1 0.01111 L 0.11979 0.06296 L 0.07604 0.10926 L 0.02187 0.13518 L 0.15833 0.22778 L 0.21458 0.28148 L 0.2375 0.1963 L 0.3125 0.22037 L 0.23646 0.30926 L 0.19791 0.45926 L 0.10416 0.42592 L 0.0625 0.48518 L 0.01979 0.37963 L -0.07292 0.31667 L 0.03437 0.53889 L 0.08646 0.63889 L 0.15312 0.66667 L 0.19896 0.72222 L 0.22083 0.73148 " pathEditMode="relative" ptsTypes="AAAAAAAAAAAAAAAAAAAAA">
                                      <p:cBhvr>
                                        <p:cTn id="9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3437 0.03149 L 0.08229 0.03519 L 0.09583 0.07408 L 0.04479 0.11482 L 0.18333 0.13519 L 0.18107 -0.00185 L 0.2394 0.06667 L 0.27291 0.15741 L 0.29479 0.16667 L 0.28229 0.26667 L 0.22916 0.33149 L 0.20937 0.28889 L 0.17395 0.32778 L 0.1927 0.41112 " pathEditMode="relative" ptsTypes="AAAAAAAAAAAAAAA">
                                      <p:cBhvr>
                                        <p:cTn id="10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2708 -0.1 L -0.01979 -0.15185 L 0.0073 -0.24074 L 0.05834 -0.23148 L 0.07709 -0.15741 L 0.04167 -0.08889 L 0.06563 0 L 0.06771 0.15525 L 0.12188 0.21482 L 0.03646 0.43889 L 0.03334 0.50556 L 0.06875 0.59259 L 0.0073 0.59259 L -0.04062 0.49414 L -0.04791 0.42037 L 0.06355 0.32222 L 0.0375 0.25926 L 0.15521 0.18117 " pathEditMode="relative" ptsTypes="AAAAAAAAAAAAAAAAAAA">
                                      <p:cBhvr>
                                        <p:cTn id="103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2292 -0.08704 L -0.00104 -0.13333 L -0.03229 -0.2037 L -0.04687 -0.18148 L 0.06146 -0.10926 L 0.10625 -0.10741 L 0.08646 -0.03518 L 0.07605 0.02593 L 0.05105 0.02407 L 0.11042 0.07963 L 0.07917 0.17778 L 0.09375 0.19815 L 0.11875 0.25926 L 0.04584 0.23117 L 0.00105 0.14259 L -0.00729 0.05556 L -0.09895 0.22963 L -0.1625 0.09259 L -0.18854 0.49074 L 0.15834 0.44445 L 0.19271 0.58704 " pathEditMode="relative" ptsTypes="AAAAAAAAAAAAAAAAAAAAAA">
                                      <p:cBhvr>
                                        <p:cTn id="105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25 0.01111 L 0.07396 -0.01112 L 0.06562 -0.07408 L 0.05729 -0.17037 L 0.03229 -0.15556 L 0.03021 -0.10556 L 0.1375 0.02037 L 0.12083 0.07592 L 0.05833 0.11481 L 0.05729 0.18518 L 0.04167 0.23703 L -0.00833 0.28518 L -0.05521 0.17222 L -0.03229 0.38888 L -0.08438 0.43888 " pathEditMode="relative" ptsTypes="AAAAAAAAAAAAAAAA">
                                      <p:cBhvr>
                                        <p:cTn id="107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0937 0.02593 L 0.0375 -0.00556 L 0.02292 -0.0537 L -0.01354 -0.06482 L -0.04792 -0.07593 L -0.06042 -0.03519 L -0.04792 0.05 L -0.01458 0.08704 L 0.02604 0.09259 L 0.03854 0.07222 L 0.15312 0.04444 L 0.20833 0.04074 L 0.27292 0.0537 L 0.31458 0.05 L 0.31667 0.21111 L 0.31354 0.2963 L 0.30312 0.35185 L 0.2875 0.41852 L 0.17292 0.38704 L 0.12396 0.36852 L 0.09687 0.37037 L 0.11146 0.32407 L 0.14479 -0.13704 " pathEditMode="relative" ptsTypes="AAAAAAAAAAAAAAAAAAAAAAAA">
                                      <p:cBhvr>
                                        <p:cTn id="109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48" y="1416175"/>
            <a:ext cx="4402832" cy="29557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Модель идеального газа хорошо описывает многие свойства реальных газов.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нормальных условиях модель идеального газа достаточно точно описывает реальные газы.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Идеальный газ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242773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9552" y="170765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11760" y="17796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91680" y="163564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79712" y="14916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46448" y="173774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2736" y="91556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87624" y="108967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35696" y="235572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87624" y="29870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03848" y="134761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75656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67544" y="414754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63688" y="339392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8880" y="293179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204392" y="429994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987824" y="293179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444395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237656" y="408391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381672" y="338060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771800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83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1563 -0.08889 L -0.0625 0.01851 L -0.16042 -0.03889 L -0.11667 -0.13149 L -0.20104 -0.15926 L -0.30209 -0.21112 L -0.2875 -0.2963 L -0.23542 -0.35186 L -0.20729 -0.46297 L -0.13438 -0.48889 L -0.08334 -0.42223 L -0.0125 -0.44815 L 0.025 -0.30926 " pathEditMode="relative" ptsTypes="AAAAAAAAAAAAAA">
                                      <p:cBhvr>
                                        <p:cTn id="69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2083 0.05925 L 0.05 -0.00556 L 0.07396 -0.07223 L 0.09688 0.02963 L -0.01979 -0.15556 L 0.07188 -0.30371 L -0.00937 -0.45371 L -0.05312 -0.54445 L -0.10625 -0.51852 L -0.13958 -0.45 " pathEditMode="relative" ptsTypes="AAAAAAAAAAA">
                                      <p:cBhvr>
                                        <p:cTn id="71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3437 0.0537 L -0.04896 0.01111 L -0.08333 0.03333 L -0.16146 -0.00556 L -0.1 -0.05556 L -0.06875 -0.11852 L -0.1125 -0.10926 L -0.17187 -0.07407 L -0.1875 -0.13148 L -0.24167 -0.17037 L -0.28646 -0.10556 " pathEditMode="relative" ptsTypes="AAAAAAAAAAAA">
                                      <p:cBhvr>
                                        <p:cTn id="73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2395 -0.02222 L -0.0073 -0.06111 L -0.04271 -0.01481 L 0.03125 0.12778 L -0.00105 0.27593 L -0.10209 0.20926 L -0.00938 0.21482 L 0.02708 0.27223 L 0.10729 0.25926 L 0.11458 0.17963 L 0.08437 0.11852 " pathEditMode="relative" ptsTypes="AAAAAAAAAAAA">
                                      <p:cBhvr>
                                        <p:cTn id="75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1355 0.00926 L 0.03646 -0.06852 L -0.00104 -0.04815 L 0.03959 -0.09815 L 0.07379 -0.12037 L 0.07188 -0.22963 L 0.11875 -0.26482 L 0.14688 -0.14074 L -0.10208 0.06111 L -0.0802 0.1463 L -0.14687 0.17963 L -0.15 0.27222 L -0.1052 0.34444 L -0.18333 0.32037 L -0.17291 0.28333 " pathEditMode="relative" ptsTypes="AAAAAAAAAAAAAAAA">
                                      <p:cBhvr>
                                        <p:cTn id="77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2084 -0.02592 L 0.01666 -0.01481 L 0.01041 0.0537 L 0.0552 0.09259 L -0.00938 0.14074 L -0.0375 0.21111 L -0.02709 0.2537 L -0.08125 0.28704 L -0.12292 0.0963 L -0.0823 0.00185 L -0.11875 -0.05 L -0.07188 -0.12778 L -0.04167 -0.21481 L -0.05521 -0.2963 L -0.00313 -0.24259 L -0.03542 -0.06667 " pathEditMode="relative" ptsTypes="AAAAAAAAAAAAAAAAA">
                                      <p:cBhvr>
                                        <p:cTn id="7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4479 -0.00926 L 0.09375 -0.02408 L 0.07604 -0.05741 L 0.00208 -0.05186 L 0.05417 -0.08334 L 0.04375 -0.15926 L 0.02917 -0.26112 L 0.12396 -0.28889 L 0.21979 -0.16852 L 0.14583 -0.0963 " pathEditMode="relative" ptsTypes="AAAAAAAAAAA">
                                      <p:cBhvr>
                                        <p:cTn id="81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5937 -0.03334 L 0.05416 0.01296 L 0.00208 0.09074 L -0.0375 0.14074 L -0.08542 0.04259 L -0.15417 -0.02778 L -0.21563 -0.08334 L -0.18959 -0.19661 L -0.13646 -0.29074 L -0.12188 -0.42593 L -0.14896 -0.53519 L -0.19792 -0.57222 L -0.15521 -0.67408 L 0.03541 -0.53704 " pathEditMode="relative" ptsTypes="AAAAAAAAAAAAAAA">
                                      <p:cBhvr>
                                        <p:cTn id="83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2916 -0.12408 L -0.09375 -0.12778 L -0.11771 -0.22963 L -0.08021 -0.29815 L -0.03021 -0.20741 L 0.0125 -0.1926 L 0.0125 -0.31482 L -0.00416 -0.4463 L 0.0625 -0.46297 L 0.07292 -0.43334 L 0.15834 -0.43889 L 0.15938 -0.51852 L 0.1625 -0.64445 L 0.08854 -0.73149 L 0.02709 -0.70926 L 0.01042 -0.59074 L 0.02813 -0.40186 " pathEditMode="relative" ptsTypes="AAAAAAAAAAAAAAAAAA">
                                      <p:cBhvr>
                                        <p:cTn id="85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3021 0.05741 L 0.07396 0.08889 L 0.11458 0.12593 L 0.15104 0.12593 L 0.19687 0.12778 L 0.24687 0.12778 L 0.25208 0.08704 L 0.275 -0.09629 L 0.17396 -0.11296 L 0.13125 0.03704 L -0.03438 -0.27037 L 0.08437 -0.12222 L 0.13229 -0.06111 " pathEditMode="relative" ptsTypes="AAAAAAAAAAAAAA">
                                      <p:cBhvr>
                                        <p:cTn id="8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8438 -0.03334 L 0.14688 -0.13334 L 0.18021 -0.1926 L 0.2125 -0.19074 L 0.25938 -0.27963 L 0.24063 -0.36852 L 0.18438 -0.35 L 0.2448 -0.0926 L 0.13646 -0.01852 " pathEditMode="relative" ptsTypes="AAAAAAAAAA">
                                      <p:cBhvr>
                                        <p:cTn id="89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3351 0.16111 L -0.05625 0.13148 L -0.07917 0.17037 L -0.07813 0.20926 L -0.14584 0.23519 L -0.13334 0.05741 L -0.08438 0.06482 L -0.12292 -0.07407 L -0.16459 -0.15555 L -0.11354 -0.22777 L -0.15521 -0.34444 L -0.10521 -0.30926 " pathEditMode="relative" ptsTypes="AAAAAAAAAAAAA">
                                      <p:cBhvr>
                                        <p:cTn id="91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0643 0.08704 L 0.04583 0.06667 L 0.08854 0.03704 L 0.11041 0.04815 L 0.10729 0.11852 L 0.17708 0.10371 L 0.26354 0.17593 L 0.25625 0.25 L 0.25104 0.32963 L 0.21458 0.38334 L 0.23541 0.56297 L 0.11979 0.63334 L 0.05833 0.73889 L -0.00643 0.56852 L -0.09375 0.53889 L -0.10625 0.31297 L 0.02396 0.32223 L 0.0967 0.15741 L 0.12691 0.55556 " pathEditMode="relative" ptsTypes="AAAAAAAAAAAAAAAAAAAA">
                                      <p:cBhvr>
                                        <p:cTn id="93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6667 0.06111 L 0.13438 0.07777 L 0.14167 0.15925 L 0.12604 0.26851 L 0.12604 0.36296 L 0.11875 0.42222 L 0.10521 0.58518 L 0.06563 0.5574 L 0.09896 0.5037 L 0.0625 0.47037 L -0.01875 0.47407 L -0.06042 0.51111 L -0.06146 0.56111 L -0.09896 0.56851 " pathEditMode="relative" ptsTypes="AAAAAAAAAAAAAAA">
                                      <p:cBhvr>
                                        <p:cTn id="95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6545 -0.06667 L -0.10937 -0.06852 L -0.15086 -0.12037 L -0.19045 -0.10371 L -0.23107 -0.12963 L -0.23628 -0.06297 L -0.24149 0.02592 L -0.27482 0.02592 L -0.26649 0.09629 L -0.24253 0.16296 L -0.30191 0.27592 L -0.3217 0.48333 L -0.22795 0.4537 L -0.25191 0.56111 L -0.21024 0.62777 L -0.14791 0.55555 L -0.27708 0.39629 " pathEditMode="relative" ptsTypes="AAAAAAAAAAAAAAAAAA">
                                      <p:cBhvr>
                                        <p:cTn id="97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4166 -0.06296 L 0.1 0.01111 L 0.11979 0.06296 L 0.07604 0.10926 L 0.02187 0.13518 L 0.15833 0.22778 L 0.21458 0.28148 L 0.2375 0.1963 L 0.3125 0.22037 L 0.23646 0.30926 L 0.19791 0.45926 L 0.10416 0.42592 L 0.0625 0.48518 L 0.01979 0.37963 L -0.07292 0.31667 L 0.03437 0.53889 L 0.08646 0.63889 L 0.15312 0.66667 L 0.19896 0.72222 L 0.22083 0.73148 " pathEditMode="relative" ptsTypes="AAAAAAAAAAAAAAAAAAAAA">
                                      <p:cBhvr>
                                        <p:cTn id="99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3437 0.03149 L 0.08229 0.03519 L 0.09583 0.07408 L 0.04479 0.11482 L 0.18333 0.13519 L 0.18107 -0.00185 L 0.2394 0.06667 L 0.27291 0.15741 L 0.29479 0.16667 L 0.28229 0.26667 L 0.22916 0.33149 L 0.20937 0.28889 L 0.17395 0.32778 L 0.1927 0.41112 " pathEditMode="relative" ptsTypes="AAAAAAAAAAAAAAA">
                                      <p:cBhvr>
                                        <p:cTn id="101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2708 -0.1 L -0.01979 -0.15185 L 0.0073 -0.24074 L 0.05834 -0.23148 L 0.07709 -0.15741 L 0.04167 -0.08889 L 0.06563 0 L 0.06771 0.15525 L 0.12188 0.21482 L 0.03646 0.43889 L 0.03334 0.50556 L 0.06875 0.59259 L 0.0073 0.59259 L -0.04062 0.49414 L -0.04791 0.42037 L 0.06355 0.32222 L 0.0375 0.25926 L 0.15521 0.18117 " pathEditMode="relative" ptsTypes="AAAAAAAAAAAAAAAAAAA">
                                      <p:cBhvr>
                                        <p:cTn id="103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2292 -0.08704 L -0.00104 -0.13333 L -0.03229 -0.2037 L -0.04687 -0.18148 L 0.06146 -0.10926 L 0.10625 -0.10741 L 0.08646 -0.03518 L 0.07605 0.02593 L 0.05105 0.02407 L 0.11042 0.07963 L 0.07917 0.17778 L 0.09375 0.19815 L 0.11875 0.25926 L 0.04584 0.23117 L 0.00105 0.14259 L -0.00729 0.05556 L -0.09895 0.22963 L -0.1625 0.09259 L -0.18854 0.49074 L 0.15834 0.44445 L 0.19271 0.58704 " pathEditMode="relative" ptsTypes="AAAAAAAAAAAAAAAAAAAAAA">
                                      <p:cBhvr>
                                        <p:cTn id="105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25 0.01111 L 0.07396 -0.01112 L 0.06562 -0.07408 L 0.05729 -0.17037 L 0.03229 -0.15556 L 0.03021 -0.10556 L 0.1375 0.02037 L 0.12083 0.07592 L 0.05833 0.11481 L 0.05729 0.18518 L 0.04167 0.23703 L -0.00833 0.28518 L -0.05521 0.17222 L -0.03229 0.38888 L -0.08438 0.43888 " pathEditMode="relative" ptsTypes="AAAAAAAAAAAAAAAA">
                                      <p:cBhvr>
                                        <p:cTn id="10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0937 0.02593 L 0.0375 -0.00556 L 0.02292 -0.0537 L -0.01354 -0.06482 L -0.04792 -0.07593 L -0.06042 -0.03519 L -0.04792 0.05 L -0.01458 0.08704 L 0.02604 0.09259 L 0.03854 0.07222 L 0.15312 0.04444 L 0.20833 0.04074 L 0.27292 0.0537 L 0.31458 0.05 L 0.31667 0.21111 L 0.31354 0.2963 L 0.30312 0.35185 L 0.2875 0.41852 L 0.17292 0.38704 L 0.12396 0.36852 L 0.09687 0.37037 L 0.11146 0.32407 L 0.14479 -0.13704 " pathEditMode="relative" ptsTypes="AAAAAAAAAAAAAAAAAAAAAAAA">
                                      <p:cBhvr>
                                        <p:cTn id="109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Давление газа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7606" y="4119922"/>
            <a:ext cx="1522512" cy="507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Манометр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39552" y="424368"/>
            <a:ext cx="2880320" cy="4294764"/>
            <a:chOff x="539552" y="424368"/>
            <a:chExt cx="2880320" cy="429476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600700" y="1128143"/>
            <a:ext cx="2931740" cy="2919510"/>
            <a:chOff x="5600700" y="1128143"/>
            <a:chExt cx="2931740" cy="291951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36"/>
            <a:stretch/>
          </p:blipFill>
          <p:spPr>
            <a:xfrm>
              <a:off x="5600700" y="1128143"/>
              <a:ext cx="2931740" cy="291951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96" t="89806" r="18314" b="7421"/>
            <a:stretch/>
          </p:blipFill>
          <p:spPr>
            <a:xfrm>
              <a:off x="6554241" y="3463021"/>
              <a:ext cx="1062980" cy="225005"/>
            </a:xfrm>
            <a:prstGeom prst="ellipse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621389" y="3291830"/>
              <a:ext cx="9749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МПа</a:t>
              </a:r>
              <a:endParaRPr lang="ru-RU" sz="3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35896" y="2202418"/>
                <a:ext cx="1051635" cy="783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202418"/>
                <a:ext cx="1051635" cy="783933"/>
              </a:xfrm>
              <a:prstGeom prst="rect">
                <a:avLst/>
              </a:prstGeom>
              <a:blipFill rotWithShape="1">
                <a:blip r:embed="rId7"/>
                <a:stretch>
                  <a:fillRect r="-11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/>
          <p:cNvSpPr/>
          <p:nvPr/>
        </p:nvSpPr>
        <p:spPr>
          <a:xfrm>
            <a:off x="1475656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43608" y="372387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04392" y="336383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339752" y="32918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237656" y="408391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771800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93776" y="321982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91680" y="401191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25824" y="350785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30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16 -0.03333 L 0.03333 -0.01296 L 0.0125 0.02408 L 0.04271 0.07963 L 0.07812 0.09815 L 0.05833 0.13148 L 0.01875 0.13148 L 0.00625 0.18148 L 0 0.20186 L -0.04479 0.20556 L -0.08229 0.17223 L -0.09271 0.14074 L -0.09896 0.06111 L -0.06563 0.07593 L -0.04271 -0.00555 L -0.01042 0.06852 L 0.05729 0.13889 L 0.1125 0.12408 L 0.07187 0.15926 " pathEditMode="relative" ptsTypes="AAAAAAAAAAAAAAAAAAAA">
                                      <p:cBhvr>
                                        <p:cTn id="3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021 -0.03889 L 0.06458 -0.07037 L 0.02917 -0.09444 L 0.03125 -0.15185 L 0.02604 -0.17778 L 0.01042 -0.18518 L -0.00729 -0.16481 L -0.02813 -0.12592 L -0.05 -0.11666 L -0.07188 -0.10741 L -0.07813 -0.18518 L -0.09063 -0.19444 L -0.0875 -0.09629 L -0.10208 -0.03704 L -0.11875 -0.00741 L -0.13021 0.00741 L -0.05625 0.04445 " pathEditMode="relative" ptsTypes="AAAAAAAAAAAAAAAAAA">
                                      <p:cBhvr>
                                        <p:cTn id="40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625 -0.07408 L -0.02708 -0.06296 L -0.04375 -0.07037 L -0.04062 -0.13148 L -0.05208 -0.15741 L -0.075 -0.11296 L -0.08125 -0.09259 L 0.00313 -0.07778 L 0.08229 -0.06852 L 0.08125 -0.10741 L 0.10417 -0.1463 L 0.11459 -0.10556 L 0.13542 -0.04259 L 0.07084 -0.04445 " pathEditMode="relative" ptsTypes="AAAAAAAAAAAAAAA">
                                      <p:cBhvr>
                                        <p:cTn id="42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5 -0.01111 L 0.04688 -0.03519 L 0.02084 -0.07963 L -0.0302 -0.08333 L -0.02708 -0.03704 L -0.02812 0.03333 L -0.02291 0.06296 L -0.03645 0.09074 L -0.01875 0.12407 L -0.075 0.05185 " pathEditMode="relative" ptsTypes="AAAAAAAAAAA">
                                      <p:cBhvr>
                                        <p:cTn id="44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09 -0.05 L -0.04167 -0.00555 L -0.04167 -0.06852 L -0.03125 -0.12963 L 0.00416 -0.08889 L 0.01562 -0.04815 L 0.06354 -0.11481 L 0.07604 -0.14074 L 0.10729 -0.15185 L 0.12708 -0.08148 L 0.12708 -0.01852 L 0.0802 0.01111 L 0.03437 -0.09259 " pathEditMode="relative" ptsTypes="AAAAAAAAAAAAAA">
                                      <p:cBhvr>
                                        <p:cTn id="46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0.01667 L 0.05312 -0.04074 L 0.10833 0.00926 L 0.11146 0.06667 L 0.11041 0.10741 L 0.15729 0.09445 L 0.17187 0.05556 L 0.16354 -0.01296 L 0.15937 -0.09815 L 0.13333 -0.12778 L 0.08854 -0.12592 L 0.05729 -0.09815 L 0.03437 -0.1 " pathEditMode="relative" ptsTypes="AAAAAAAAAAAAAA">
                                      <p:cBhvr>
                                        <p:cTn id="48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 0.03333 L -0.02292 0.04259 L -0.02917 0.08889 L 0.01771 0.11111 L 0.02396 0.07778 L 0.03958 0.09259 L 0.0625 0.07778 L 0.08021 0.12407 L 0.08125 0.16296 L 0.14271 0.17037 L 0.15521 0.11667 L 0.1125 0.08704 L 0.10208 0.06296 L 0.08958 -0.05371 " pathEditMode="relative" ptsTypes="AAAAAAAAAAAAAAA">
                                      <p:cBhvr>
                                        <p:cTn id="50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812 0.0037 L 0.03958 0.01852 L 0.04375 0.05556 L 0.04375 0.08704 L 0.04583 0.13333 L -0.00625 0.1 L -0.02917 0.07778 L -0.05313 0.11667 L -0.04792 0.15741 L -0.07188 0.17222 L -0.11563 0.17222 L -0.13959 0.12778 L -0.11459 0.08519 L -0.07813 0.06111 L -0.06667 0.01852 L -0.08959 -0.03148 L -0.03959 -0.03148 L -0.03542 0.00185 L -0.00625 0.07037 L 0.01979 0.00185 " pathEditMode="relative" ptsTypes="AAAAAAAAAAAAAAAAAAAAA">
                                      <p:cBhvr>
                                        <p:cTn id="52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83 -0.00741 L -0.02292 0.05185 L -0.04062 0.06111 L -0.08021 0.05741 L -0.09583 0.02963 L -0.09896 0.10556 L -0.10521 0.03519 L -0.14271 0.02778 L -0.17292 0.06111 L -0.18125 0.09259 L -0.20208 0.01296 L -0.16354 -0.01296 L -0.10521 -0.04259 L -0.11875 -0.05 L -0.12083 -0.00185 L -0.16042 0 " pathEditMode="relative" ptsTypes="AAAAAAAAAAAAAAAAA">
                                      <p:cBhvr>
                                        <p:cTn id="54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971600" y="957957"/>
            <a:ext cx="0" cy="34139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971600" y="4371950"/>
            <a:ext cx="75608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9746" y="784324"/>
                <a:ext cx="451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46" y="784324"/>
                <a:ext cx="451854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667" r="-28378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03828" y="4342333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828" y="4342333"/>
                <a:ext cx="382925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3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7858" y="2190353"/>
                <a:ext cx="5538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8" y="2190353"/>
                <a:ext cx="55387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197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олилиния 16"/>
          <p:cNvSpPr/>
          <p:nvPr/>
        </p:nvSpPr>
        <p:spPr>
          <a:xfrm>
            <a:off x="1000125" y="2295624"/>
            <a:ext cx="7191375" cy="247650"/>
          </a:xfrm>
          <a:custGeom>
            <a:avLst/>
            <a:gdLst>
              <a:gd name="connsiteX0" fmla="*/ 0 w 7191375"/>
              <a:gd name="connsiteY0" fmla="*/ 209550 h 247650"/>
              <a:gd name="connsiteX1" fmla="*/ 28575 w 7191375"/>
              <a:gd name="connsiteY1" fmla="*/ 123825 h 247650"/>
              <a:gd name="connsiteX2" fmla="*/ 38100 w 7191375"/>
              <a:gd name="connsiteY2" fmla="*/ 95250 h 247650"/>
              <a:gd name="connsiteX3" fmla="*/ 66675 w 7191375"/>
              <a:gd name="connsiteY3" fmla="*/ 28575 h 247650"/>
              <a:gd name="connsiteX4" fmla="*/ 95250 w 7191375"/>
              <a:gd name="connsiteY4" fmla="*/ 19050 h 247650"/>
              <a:gd name="connsiteX5" fmla="*/ 123825 w 7191375"/>
              <a:gd name="connsiteY5" fmla="*/ 85725 h 247650"/>
              <a:gd name="connsiteX6" fmla="*/ 133350 w 7191375"/>
              <a:gd name="connsiteY6" fmla="*/ 142875 h 247650"/>
              <a:gd name="connsiteX7" fmla="*/ 142875 w 7191375"/>
              <a:gd name="connsiteY7" fmla="*/ 171450 h 247650"/>
              <a:gd name="connsiteX8" fmla="*/ 152400 w 7191375"/>
              <a:gd name="connsiteY8" fmla="*/ 209550 h 247650"/>
              <a:gd name="connsiteX9" fmla="*/ 190500 w 7191375"/>
              <a:gd name="connsiteY9" fmla="*/ 123825 h 247650"/>
              <a:gd name="connsiteX10" fmla="*/ 200025 w 7191375"/>
              <a:gd name="connsiteY10" fmla="*/ 95250 h 247650"/>
              <a:gd name="connsiteX11" fmla="*/ 228600 w 7191375"/>
              <a:gd name="connsiteY11" fmla="*/ 85725 h 247650"/>
              <a:gd name="connsiteX12" fmla="*/ 238125 w 7191375"/>
              <a:gd name="connsiteY12" fmla="*/ 142875 h 247650"/>
              <a:gd name="connsiteX13" fmla="*/ 247650 w 7191375"/>
              <a:gd name="connsiteY13" fmla="*/ 171450 h 247650"/>
              <a:gd name="connsiteX14" fmla="*/ 266700 w 7191375"/>
              <a:gd name="connsiteY14" fmla="*/ 133350 h 247650"/>
              <a:gd name="connsiteX15" fmla="*/ 314325 w 7191375"/>
              <a:gd name="connsiteY15" fmla="*/ 47625 h 247650"/>
              <a:gd name="connsiteX16" fmla="*/ 361950 w 7191375"/>
              <a:gd name="connsiteY16" fmla="*/ 104775 h 247650"/>
              <a:gd name="connsiteX17" fmla="*/ 371475 w 7191375"/>
              <a:gd name="connsiteY17" fmla="*/ 142875 h 247650"/>
              <a:gd name="connsiteX18" fmla="*/ 390525 w 7191375"/>
              <a:gd name="connsiteY18" fmla="*/ 180975 h 247650"/>
              <a:gd name="connsiteX19" fmla="*/ 409575 w 7191375"/>
              <a:gd name="connsiteY19" fmla="*/ 152400 h 247650"/>
              <a:gd name="connsiteX20" fmla="*/ 438150 w 7191375"/>
              <a:gd name="connsiteY20" fmla="*/ 57150 h 247650"/>
              <a:gd name="connsiteX21" fmla="*/ 457200 w 7191375"/>
              <a:gd name="connsiteY21" fmla="*/ 85725 h 247650"/>
              <a:gd name="connsiteX22" fmla="*/ 476250 w 7191375"/>
              <a:gd name="connsiteY22" fmla="*/ 200025 h 247650"/>
              <a:gd name="connsiteX23" fmla="*/ 504825 w 7191375"/>
              <a:gd name="connsiteY23" fmla="*/ 142875 h 247650"/>
              <a:gd name="connsiteX24" fmla="*/ 533400 w 7191375"/>
              <a:gd name="connsiteY24" fmla="*/ 85725 h 247650"/>
              <a:gd name="connsiteX25" fmla="*/ 542925 w 7191375"/>
              <a:gd name="connsiteY25" fmla="*/ 114300 h 247650"/>
              <a:gd name="connsiteX26" fmla="*/ 552450 w 7191375"/>
              <a:gd name="connsiteY26" fmla="*/ 161925 h 247650"/>
              <a:gd name="connsiteX27" fmla="*/ 561975 w 7191375"/>
              <a:gd name="connsiteY27" fmla="*/ 47625 h 247650"/>
              <a:gd name="connsiteX28" fmla="*/ 581025 w 7191375"/>
              <a:gd name="connsiteY28" fmla="*/ 76200 h 247650"/>
              <a:gd name="connsiteX29" fmla="*/ 590550 w 7191375"/>
              <a:gd name="connsiteY29" fmla="*/ 133350 h 247650"/>
              <a:gd name="connsiteX30" fmla="*/ 600075 w 7191375"/>
              <a:gd name="connsiteY30" fmla="*/ 161925 h 247650"/>
              <a:gd name="connsiteX31" fmla="*/ 638175 w 7191375"/>
              <a:gd name="connsiteY31" fmla="*/ 123825 h 247650"/>
              <a:gd name="connsiteX32" fmla="*/ 647700 w 7191375"/>
              <a:gd name="connsiteY32" fmla="*/ 85725 h 247650"/>
              <a:gd name="connsiteX33" fmla="*/ 666750 w 7191375"/>
              <a:gd name="connsiteY33" fmla="*/ 114300 h 247650"/>
              <a:gd name="connsiteX34" fmla="*/ 685800 w 7191375"/>
              <a:gd name="connsiteY34" fmla="*/ 180975 h 247650"/>
              <a:gd name="connsiteX35" fmla="*/ 714375 w 7191375"/>
              <a:gd name="connsiteY35" fmla="*/ 123825 h 247650"/>
              <a:gd name="connsiteX36" fmla="*/ 762000 w 7191375"/>
              <a:gd name="connsiteY36" fmla="*/ 66675 h 247650"/>
              <a:gd name="connsiteX37" fmla="*/ 771525 w 7191375"/>
              <a:gd name="connsiteY37" fmla="*/ 152400 h 247650"/>
              <a:gd name="connsiteX38" fmla="*/ 800100 w 7191375"/>
              <a:gd name="connsiteY38" fmla="*/ 142875 h 247650"/>
              <a:gd name="connsiteX39" fmla="*/ 828675 w 7191375"/>
              <a:gd name="connsiteY39" fmla="*/ 85725 h 247650"/>
              <a:gd name="connsiteX40" fmla="*/ 847725 w 7191375"/>
              <a:gd name="connsiteY40" fmla="*/ 114300 h 247650"/>
              <a:gd name="connsiteX41" fmla="*/ 876300 w 7191375"/>
              <a:gd name="connsiteY41" fmla="*/ 171450 h 247650"/>
              <a:gd name="connsiteX42" fmla="*/ 885825 w 7191375"/>
              <a:gd name="connsiteY42" fmla="*/ 209550 h 247650"/>
              <a:gd name="connsiteX43" fmla="*/ 904875 w 7191375"/>
              <a:gd name="connsiteY43" fmla="*/ 180975 h 247650"/>
              <a:gd name="connsiteX44" fmla="*/ 933450 w 7191375"/>
              <a:gd name="connsiteY44" fmla="*/ 95250 h 247650"/>
              <a:gd name="connsiteX45" fmla="*/ 942975 w 7191375"/>
              <a:gd name="connsiteY45" fmla="*/ 66675 h 247650"/>
              <a:gd name="connsiteX46" fmla="*/ 971550 w 7191375"/>
              <a:gd name="connsiteY46" fmla="*/ 171450 h 247650"/>
              <a:gd name="connsiteX47" fmla="*/ 1000125 w 7191375"/>
              <a:gd name="connsiteY47" fmla="*/ 104775 h 247650"/>
              <a:gd name="connsiteX48" fmla="*/ 1009650 w 7191375"/>
              <a:gd name="connsiteY48" fmla="*/ 47625 h 247650"/>
              <a:gd name="connsiteX49" fmla="*/ 1038225 w 7191375"/>
              <a:gd name="connsiteY49" fmla="*/ 66675 h 247650"/>
              <a:gd name="connsiteX50" fmla="*/ 1047750 w 7191375"/>
              <a:gd name="connsiteY50" fmla="*/ 104775 h 247650"/>
              <a:gd name="connsiteX51" fmla="*/ 1066800 w 7191375"/>
              <a:gd name="connsiteY51" fmla="*/ 161925 h 247650"/>
              <a:gd name="connsiteX52" fmla="*/ 1076325 w 7191375"/>
              <a:gd name="connsiteY52" fmla="*/ 190500 h 247650"/>
              <a:gd name="connsiteX53" fmla="*/ 1104900 w 7191375"/>
              <a:gd name="connsiteY53" fmla="*/ 133350 h 247650"/>
              <a:gd name="connsiteX54" fmla="*/ 1114425 w 7191375"/>
              <a:gd name="connsiteY54" fmla="*/ 85725 h 247650"/>
              <a:gd name="connsiteX55" fmla="*/ 1152525 w 7191375"/>
              <a:gd name="connsiteY55" fmla="*/ 28575 h 247650"/>
              <a:gd name="connsiteX56" fmla="*/ 1171575 w 7191375"/>
              <a:gd name="connsiteY56" fmla="*/ 57150 h 247650"/>
              <a:gd name="connsiteX57" fmla="*/ 1181100 w 7191375"/>
              <a:gd name="connsiteY57" fmla="*/ 95250 h 247650"/>
              <a:gd name="connsiteX58" fmla="*/ 1190625 w 7191375"/>
              <a:gd name="connsiteY58" fmla="*/ 123825 h 247650"/>
              <a:gd name="connsiteX59" fmla="*/ 1209675 w 7191375"/>
              <a:gd name="connsiteY59" fmla="*/ 152400 h 247650"/>
              <a:gd name="connsiteX60" fmla="*/ 1238250 w 7191375"/>
              <a:gd name="connsiteY60" fmla="*/ 95250 h 247650"/>
              <a:gd name="connsiteX61" fmla="*/ 1247775 w 7191375"/>
              <a:gd name="connsiteY61" fmla="*/ 57150 h 247650"/>
              <a:gd name="connsiteX62" fmla="*/ 1304925 w 7191375"/>
              <a:gd name="connsiteY62" fmla="*/ 19050 h 247650"/>
              <a:gd name="connsiteX63" fmla="*/ 1314450 w 7191375"/>
              <a:gd name="connsiteY63" fmla="*/ 161925 h 247650"/>
              <a:gd name="connsiteX64" fmla="*/ 1571625 w 7191375"/>
              <a:gd name="connsiteY64" fmla="*/ 133350 h 247650"/>
              <a:gd name="connsiteX65" fmla="*/ 1581150 w 7191375"/>
              <a:gd name="connsiteY65" fmla="*/ 76200 h 247650"/>
              <a:gd name="connsiteX66" fmla="*/ 1600200 w 7191375"/>
              <a:gd name="connsiteY66" fmla="*/ 133350 h 247650"/>
              <a:gd name="connsiteX67" fmla="*/ 1609725 w 7191375"/>
              <a:gd name="connsiteY67" fmla="*/ 161925 h 247650"/>
              <a:gd name="connsiteX68" fmla="*/ 1638300 w 7191375"/>
              <a:gd name="connsiteY68" fmla="*/ 152400 h 247650"/>
              <a:gd name="connsiteX69" fmla="*/ 1657350 w 7191375"/>
              <a:gd name="connsiteY69" fmla="*/ 123825 h 247650"/>
              <a:gd name="connsiteX70" fmla="*/ 1704975 w 7191375"/>
              <a:gd name="connsiteY70" fmla="*/ 57150 h 247650"/>
              <a:gd name="connsiteX71" fmla="*/ 1724025 w 7191375"/>
              <a:gd name="connsiteY71" fmla="*/ 0 h 247650"/>
              <a:gd name="connsiteX72" fmla="*/ 1733550 w 7191375"/>
              <a:gd name="connsiteY72" fmla="*/ 28575 h 247650"/>
              <a:gd name="connsiteX73" fmla="*/ 1752600 w 7191375"/>
              <a:gd name="connsiteY73" fmla="*/ 57150 h 247650"/>
              <a:gd name="connsiteX74" fmla="*/ 1762125 w 7191375"/>
              <a:gd name="connsiteY74" fmla="*/ 161925 h 247650"/>
              <a:gd name="connsiteX75" fmla="*/ 1771650 w 7191375"/>
              <a:gd name="connsiteY75" fmla="*/ 200025 h 247650"/>
              <a:gd name="connsiteX76" fmla="*/ 1800225 w 7191375"/>
              <a:gd name="connsiteY76" fmla="*/ 171450 h 247650"/>
              <a:gd name="connsiteX77" fmla="*/ 1809750 w 7191375"/>
              <a:gd name="connsiteY77" fmla="*/ 142875 h 247650"/>
              <a:gd name="connsiteX78" fmla="*/ 1828800 w 7191375"/>
              <a:gd name="connsiteY78" fmla="*/ 104775 h 247650"/>
              <a:gd name="connsiteX79" fmla="*/ 1857375 w 7191375"/>
              <a:gd name="connsiteY79" fmla="*/ 47625 h 247650"/>
              <a:gd name="connsiteX80" fmla="*/ 1876425 w 7191375"/>
              <a:gd name="connsiteY80" fmla="*/ 104775 h 247650"/>
              <a:gd name="connsiteX81" fmla="*/ 1885950 w 7191375"/>
              <a:gd name="connsiteY81" fmla="*/ 133350 h 247650"/>
              <a:gd name="connsiteX82" fmla="*/ 1905000 w 7191375"/>
              <a:gd name="connsiteY82" fmla="*/ 171450 h 247650"/>
              <a:gd name="connsiteX83" fmla="*/ 1914525 w 7191375"/>
              <a:gd name="connsiteY83" fmla="*/ 228600 h 247650"/>
              <a:gd name="connsiteX84" fmla="*/ 1943100 w 7191375"/>
              <a:gd name="connsiteY84" fmla="*/ 219075 h 247650"/>
              <a:gd name="connsiteX85" fmla="*/ 1962150 w 7191375"/>
              <a:gd name="connsiteY85" fmla="*/ 180975 h 247650"/>
              <a:gd name="connsiteX86" fmla="*/ 2019300 w 7191375"/>
              <a:gd name="connsiteY86" fmla="*/ 85725 h 247650"/>
              <a:gd name="connsiteX87" fmla="*/ 2028825 w 7191375"/>
              <a:gd name="connsiteY87" fmla="*/ 114300 h 247650"/>
              <a:gd name="connsiteX88" fmla="*/ 2047875 w 7191375"/>
              <a:gd name="connsiteY88" fmla="*/ 209550 h 247650"/>
              <a:gd name="connsiteX89" fmla="*/ 2057400 w 7191375"/>
              <a:gd name="connsiteY89" fmla="*/ 238125 h 247650"/>
              <a:gd name="connsiteX90" fmla="*/ 2085975 w 7191375"/>
              <a:gd name="connsiteY90" fmla="*/ 247650 h 247650"/>
              <a:gd name="connsiteX91" fmla="*/ 2124075 w 7191375"/>
              <a:gd name="connsiteY91" fmla="*/ 219075 h 247650"/>
              <a:gd name="connsiteX92" fmla="*/ 2152650 w 7191375"/>
              <a:gd name="connsiteY92" fmla="*/ 200025 h 247650"/>
              <a:gd name="connsiteX93" fmla="*/ 2181225 w 7191375"/>
              <a:gd name="connsiteY93" fmla="*/ 171450 h 247650"/>
              <a:gd name="connsiteX94" fmla="*/ 2190750 w 7191375"/>
              <a:gd name="connsiteY94" fmla="*/ 133350 h 247650"/>
              <a:gd name="connsiteX95" fmla="*/ 2257425 w 7191375"/>
              <a:gd name="connsiteY95" fmla="*/ 142875 h 247650"/>
              <a:gd name="connsiteX96" fmla="*/ 2314575 w 7191375"/>
              <a:gd name="connsiteY96" fmla="*/ 171450 h 247650"/>
              <a:gd name="connsiteX97" fmla="*/ 2333625 w 7191375"/>
              <a:gd name="connsiteY97" fmla="*/ 114300 h 247650"/>
              <a:gd name="connsiteX98" fmla="*/ 2343150 w 7191375"/>
              <a:gd name="connsiteY98" fmla="*/ 85725 h 247650"/>
              <a:gd name="connsiteX99" fmla="*/ 2371725 w 7191375"/>
              <a:gd name="connsiteY99" fmla="*/ 76200 h 247650"/>
              <a:gd name="connsiteX100" fmla="*/ 2381250 w 7191375"/>
              <a:gd name="connsiteY100" fmla="*/ 104775 h 247650"/>
              <a:gd name="connsiteX101" fmla="*/ 2390775 w 7191375"/>
              <a:gd name="connsiteY101" fmla="*/ 142875 h 247650"/>
              <a:gd name="connsiteX102" fmla="*/ 2409825 w 7191375"/>
              <a:gd name="connsiteY102" fmla="*/ 171450 h 247650"/>
              <a:gd name="connsiteX103" fmla="*/ 2419350 w 7191375"/>
              <a:gd name="connsiteY103" fmla="*/ 200025 h 247650"/>
              <a:gd name="connsiteX104" fmla="*/ 2476500 w 7191375"/>
              <a:gd name="connsiteY104" fmla="*/ 171450 h 247650"/>
              <a:gd name="connsiteX105" fmla="*/ 2495550 w 7191375"/>
              <a:gd name="connsiteY105" fmla="*/ 142875 h 247650"/>
              <a:gd name="connsiteX106" fmla="*/ 2771775 w 7191375"/>
              <a:gd name="connsiteY106" fmla="*/ 133350 h 247650"/>
              <a:gd name="connsiteX107" fmla="*/ 2828925 w 7191375"/>
              <a:gd name="connsiteY107" fmla="*/ 95250 h 247650"/>
              <a:gd name="connsiteX108" fmla="*/ 2857500 w 7191375"/>
              <a:gd name="connsiteY108" fmla="*/ 76200 h 247650"/>
              <a:gd name="connsiteX109" fmla="*/ 2886075 w 7191375"/>
              <a:gd name="connsiteY109" fmla="*/ 47625 h 247650"/>
              <a:gd name="connsiteX110" fmla="*/ 2933700 w 7191375"/>
              <a:gd name="connsiteY110" fmla="*/ 66675 h 247650"/>
              <a:gd name="connsiteX111" fmla="*/ 2952750 w 7191375"/>
              <a:gd name="connsiteY111" fmla="*/ 123825 h 247650"/>
              <a:gd name="connsiteX112" fmla="*/ 2981325 w 7191375"/>
              <a:gd name="connsiteY112" fmla="*/ 228600 h 247650"/>
              <a:gd name="connsiteX113" fmla="*/ 3000375 w 7191375"/>
              <a:gd name="connsiteY113" fmla="*/ 200025 h 247650"/>
              <a:gd name="connsiteX114" fmla="*/ 3028950 w 7191375"/>
              <a:gd name="connsiteY114" fmla="*/ 161925 h 247650"/>
              <a:gd name="connsiteX115" fmla="*/ 3057525 w 7191375"/>
              <a:gd name="connsiteY115" fmla="*/ 104775 h 247650"/>
              <a:gd name="connsiteX116" fmla="*/ 3114675 w 7191375"/>
              <a:gd name="connsiteY116" fmla="*/ 47625 h 247650"/>
              <a:gd name="connsiteX117" fmla="*/ 3143250 w 7191375"/>
              <a:gd name="connsiteY117" fmla="*/ 57150 h 247650"/>
              <a:gd name="connsiteX118" fmla="*/ 3171825 w 7191375"/>
              <a:gd name="connsiteY118" fmla="*/ 114300 h 247650"/>
              <a:gd name="connsiteX119" fmla="*/ 3200400 w 7191375"/>
              <a:gd name="connsiteY119" fmla="*/ 171450 h 247650"/>
              <a:gd name="connsiteX120" fmla="*/ 3257550 w 7191375"/>
              <a:gd name="connsiteY120" fmla="*/ 161925 h 247650"/>
              <a:gd name="connsiteX121" fmla="*/ 3324225 w 7191375"/>
              <a:gd name="connsiteY121" fmla="*/ 142875 h 247650"/>
              <a:gd name="connsiteX122" fmla="*/ 3429000 w 7191375"/>
              <a:gd name="connsiteY122" fmla="*/ 133350 h 247650"/>
              <a:gd name="connsiteX123" fmla="*/ 3457575 w 7191375"/>
              <a:gd name="connsiteY123" fmla="*/ 123825 h 247650"/>
              <a:gd name="connsiteX124" fmla="*/ 3476625 w 7191375"/>
              <a:gd name="connsiteY124" fmla="*/ 95250 h 247650"/>
              <a:gd name="connsiteX125" fmla="*/ 3505200 w 7191375"/>
              <a:gd name="connsiteY125" fmla="*/ 66675 h 247650"/>
              <a:gd name="connsiteX126" fmla="*/ 3524250 w 7191375"/>
              <a:gd name="connsiteY126" fmla="*/ 133350 h 247650"/>
              <a:gd name="connsiteX127" fmla="*/ 3543300 w 7191375"/>
              <a:gd name="connsiteY127" fmla="*/ 200025 h 247650"/>
              <a:gd name="connsiteX128" fmla="*/ 3571875 w 7191375"/>
              <a:gd name="connsiteY128" fmla="*/ 190500 h 247650"/>
              <a:gd name="connsiteX129" fmla="*/ 3581400 w 7191375"/>
              <a:gd name="connsiteY129" fmla="*/ 161925 h 247650"/>
              <a:gd name="connsiteX130" fmla="*/ 3609975 w 7191375"/>
              <a:gd name="connsiteY130" fmla="*/ 123825 h 247650"/>
              <a:gd name="connsiteX131" fmla="*/ 3638550 w 7191375"/>
              <a:gd name="connsiteY131" fmla="*/ 66675 h 247650"/>
              <a:gd name="connsiteX132" fmla="*/ 3667125 w 7191375"/>
              <a:gd name="connsiteY132" fmla="*/ 76200 h 247650"/>
              <a:gd name="connsiteX133" fmla="*/ 3686175 w 7191375"/>
              <a:gd name="connsiteY133" fmla="*/ 114300 h 247650"/>
              <a:gd name="connsiteX134" fmla="*/ 3695700 w 7191375"/>
              <a:gd name="connsiteY134" fmla="*/ 142875 h 247650"/>
              <a:gd name="connsiteX135" fmla="*/ 3724275 w 7191375"/>
              <a:gd name="connsiteY135" fmla="*/ 161925 h 247650"/>
              <a:gd name="connsiteX136" fmla="*/ 3762375 w 7191375"/>
              <a:gd name="connsiteY136" fmla="*/ 152400 h 247650"/>
              <a:gd name="connsiteX137" fmla="*/ 3819525 w 7191375"/>
              <a:gd name="connsiteY137" fmla="*/ 95250 h 247650"/>
              <a:gd name="connsiteX138" fmla="*/ 3829050 w 7191375"/>
              <a:gd name="connsiteY138" fmla="*/ 123825 h 247650"/>
              <a:gd name="connsiteX139" fmla="*/ 3848100 w 7191375"/>
              <a:gd name="connsiteY139" fmla="*/ 95250 h 247650"/>
              <a:gd name="connsiteX140" fmla="*/ 3857625 w 7191375"/>
              <a:gd name="connsiteY140" fmla="*/ 57150 h 247650"/>
              <a:gd name="connsiteX141" fmla="*/ 3867150 w 7191375"/>
              <a:gd name="connsiteY141" fmla="*/ 28575 h 247650"/>
              <a:gd name="connsiteX142" fmla="*/ 3905250 w 7191375"/>
              <a:gd name="connsiteY142" fmla="*/ 95250 h 247650"/>
              <a:gd name="connsiteX143" fmla="*/ 3924300 w 7191375"/>
              <a:gd name="connsiteY143" fmla="*/ 123825 h 247650"/>
              <a:gd name="connsiteX144" fmla="*/ 3943350 w 7191375"/>
              <a:gd name="connsiteY144" fmla="*/ 190500 h 247650"/>
              <a:gd name="connsiteX145" fmla="*/ 3981450 w 7191375"/>
              <a:gd name="connsiteY145" fmla="*/ 123825 h 247650"/>
              <a:gd name="connsiteX146" fmla="*/ 4010025 w 7191375"/>
              <a:gd name="connsiteY146" fmla="*/ 76200 h 247650"/>
              <a:gd name="connsiteX147" fmla="*/ 4038600 w 7191375"/>
              <a:gd name="connsiteY147" fmla="*/ 57150 h 247650"/>
              <a:gd name="connsiteX148" fmla="*/ 4067175 w 7191375"/>
              <a:gd name="connsiteY148" fmla="*/ 200025 h 247650"/>
              <a:gd name="connsiteX149" fmla="*/ 4076700 w 7191375"/>
              <a:gd name="connsiteY149" fmla="*/ 228600 h 247650"/>
              <a:gd name="connsiteX150" fmla="*/ 4105275 w 7191375"/>
              <a:gd name="connsiteY150" fmla="*/ 238125 h 247650"/>
              <a:gd name="connsiteX151" fmla="*/ 4133850 w 7191375"/>
              <a:gd name="connsiteY151" fmla="*/ 161925 h 247650"/>
              <a:gd name="connsiteX152" fmla="*/ 4162425 w 7191375"/>
              <a:gd name="connsiteY152" fmla="*/ 104775 h 247650"/>
              <a:gd name="connsiteX153" fmla="*/ 4200525 w 7191375"/>
              <a:gd name="connsiteY153" fmla="*/ 76200 h 247650"/>
              <a:gd name="connsiteX154" fmla="*/ 4248150 w 7191375"/>
              <a:gd name="connsiteY154" fmla="*/ 161925 h 247650"/>
              <a:gd name="connsiteX155" fmla="*/ 4267200 w 7191375"/>
              <a:gd name="connsiteY155" fmla="*/ 219075 h 247650"/>
              <a:gd name="connsiteX156" fmla="*/ 4286250 w 7191375"/>
              <a:gd name="connsiteY156" fmla="*/ 190500 h 247650"/>
              <a:gd name="connsiteX157" fmla="*/ 4314825 w 7191375"/>
              <a:gd name="connsiteY157" fmla="*/ 133350 h 247650"/>
              <a:gd name="connsiteX158" fmla="*/ 4324350 w 7191375"/>
              <a:gd name="connsiteY158" fmla="*/ 95250 h 247650"/>
              <a:gd name="connsiteX159" fmla="*/ 4343400 w 7191375"/>
              <a:gd name="connsiteY159" fmla="*/ 66675 h 247650"/>
              <a:gd name="connsiteX160" fmla="*/ 4352925 w 7191375"/>
              <a:gd name="connsiteY160" fmla="*/ 38100 h 247650"/>
              <a:gd name="connsiteX161" fmla="*/ 4429125 w 7191375"/>
              <a:gd name="connsiteY161" fmla="*/ 66675 h 247650"/>
              <a:gd name="connsiteX162" fmla="*/ 4438650 w 7191375"/>
              <a:gd name="connsiteY162" fmla="*/ 104775 h 247650"/>
              <a:gd name="connsiteX163" fmla="*/ 4457700 w 7191375"/>
              <a:gd name="connsiteY163" fmla="*/ 133350 h 247650"/>
              <a:gd name="connsiteX164" fmla="*/ 4467225 w 7191375"/>
              <a:gd name="connsiteY164" fmla="*/ 161925 h 247650"/>
              <a:gd name="connsiteX165" fmla="*/ 4495800 w 7191375"/>
              <a:gd name="connsiteY165" fmla="*/ 133350 h 247650"/>
              <a:gd name="connsiteX166" fmla="*/ 4533900 w 7191375"/>
              <a:gd name="connsiteY166" fmla="*/ 123825 h 247650"/>
              <a:gd name="connsiteX167" fmla="*/ 4733925 w 7191375"/>
              <a:gd name="connsiteY167" fmla="*/ 114300 h 247650"/>
              <a:gd name="connsiteX168" fmla="*/ 4752975 w 7191375"/>
              <a:gd name="connsiteY168" fmla="*/ 28575 h 247650"/>
              <a:gd name="connsiteX169" fmla="*/ 4781550 w 7191375"/>
              <a:gd name="connsiteY169" fmla="*/ 9525 h 247650"/>
              <a:gd name="connsiteX170" fmla="*/ 4857750 w 7191375"/>
              <a:gd name="connsiteY170" fmla="*/ 19050 h 247650"/>
              <a:gd name="connsiteX171" fmla="*/ 4895850 w 7191375"/>
              <a:gd name="connsiteY171" fmla="*/ 76200 h 247650"/>
              <a:gd name="connsiteX172" fmla="*/ 4905375 w 7191375"/>
              <a:gd name="connsiteY172" fmla="*/ 114300 h 247650"/>
              <a:gd name="connsiteX173" fmla="*/ 4914900 w 7191375"/>
              <a:gd name="connsiteY173" fmla="*/ 200025 h 247650"/>
              <a:gd name="connsiteX174" fmla="*/ 4933950 w 7191375"/>
              <a:gd name="connsiteY174" fmla="*/ 228600 h 247650"/>
              <a:gd name="connsiteX175" fmla="*/ 4962525 w 7191375"/>
              <a:gd name="connsiteY175" fmla="*/ 209550 h 247650"/>
              <a:gd name="connsiteX176" fmla="*/ 4972050 w 7191375"/>
              <a:gd name="connsiteY176" fmla="*/ 180975 h 247650"/>
              <a:gd name="connsiteX177" fmla="*/ 4991100 w 7191375"/>
              <a:gd name="connsiteY177" fmla="*/ 152400 h 247650"/>
              <a:gd name="connsiteX178" fmla="*/ 5019675 w 7191375"/>
              <a:gd name="connsiteY178" fmla="*/ 85725 h 247650"/>
              <a:gd name="connsiteX179" fmla="*/ 5048250 w 7191375"/>
              <a:gd name="connsiteY179" fmla="*/ 76200 h 247650"/>
              <a:gd name="connsiteX180" fmla="*/ 5057775 w 7191375"/>
              <a:gd name="connsiteY180" fmla="*/ 114300 h 247650"/>
              <a:gd name="connsiteX181" fmla="*/ 5076825 w 7191375"/>
              <a:gd name="connsiteY181" fmla="*/ 171450 h 247650"/>
              <a:gd name="connsiteX182" fmla="*/ 5143500 w 7191375"/>
              <a:gd name="connsiteY182" fmla="*/ 152400 h 247650"/>
              <a:gd name="connsiteX183" fmla="*/ 5172075 w 7191375"/>
              <a:gd name="connsiteY183" fmla="*/ 142875 h 247650"/>
              <a:gd name="connsiteX184" fmla="*/ 5257800 w 7191375"/>
              <a:gd name="connsiteY184" fmla="*/ 133350 h 247650"/>
              <a:gd name="connsiteX185" fmla="*/ 5286375 w 7191375"/>
              <a:gd name="connsiteY185" fmla="*/ 28575 h 247650"/>
              <a:gd name="connsiteX186" fmla="*/ 5314950 w 7191375"/>
              <a:gd name="connsiteY186" fmla="*/ 47625 h 247650"/>
              <a:gd name="connsiteX187" fmla="*/ 5334000 w 7191375"/>
              <a:gd name="connsiteY187" fmla="*/ 104775 h 247650"/>
              <a:gd name="connsiteX188" fmla="*/ 5343525 w 7191375"/>
              <a:gd name="connsiteY188" fmla="*/ 133350 h 247650"/>
              <a:gd name="connsiteX189" fmla="*/ 5353050 w 7191375"/>
              <a:gd name="connsiteY189" fmla="*/ 104775 h 247650"/>
              <a:gd name="connsiteX190" fmla="*/ 5362575 w 7191375"/>
              <a:gd name="connsiteY190" fmla="*/ 66675 h 247650"/>
              <a:gd name="connsiteX191" fmla="*/ 5372100 w 7191375"/>
              <a:gd name="connsiteY191" fmla="*/ 95250 h 247650"/>
              <a:gd name="connsiteX192" fmla="*/ 5391150 w 7191375"/>
              <a:gd name="connsiteY192" fmla="*/ 123825 h 247650"/>
              <a:gd name="connsiteX193" fmla="*/ 5400675 w 7191375"/>
              <a:gd name="connsiteY193" fmla="*/ 171450 h 247650"/>
              <a:gd name="connsiteX194" fmla="*/ 5410200 w 7191375"/>
              <a:gd name="connsiteY194" fmla="*/ 200025 h 247650"/>
              <a:gd name="connsiteX195" fmla="*/ 5429250 w 7191375"/>
              <a:gd name="connsiteY195" fmla="*/ 171450 h 247650"/>
              <a:gd name="connsiteX196" fmla="*/ 5448300 w 7191375"/>
              <a:gd name="connsiteY196" fmla="*/ 114300 h 247650"/>
              <a:gd name="connsiteX197" fmla="*/ 5457825 w 7191375"/>
              <a:gd name="connsiteY197" fmla="*/ 85725 h 247650"/>
              <a:gd name="connsiteX198" fmla="*/ 5467350 w 7191375"/>
              <a:gd name="connsiteY198" fmla="*/ 57150 h 247650"/>
              <a:gd name="connsiteX199" fmla="*/ 5476875 w 7191375"/>
              <a:gd name="connsiteY199" fmla="*/ 85725 h 247650"/>
              <a:gd name="connsiteX200" fmla="*/ 5486400 w 7191375"/>
              <a:gd name="connsiteY200" fmla="*/ 161925 h 247650"/>
              <a:gd name="connsiteX201" fmla="*/ 5534025 w 7191375"/>
              <a:gd name="connsiteY201" fmla="*/ 95250 h 247650"/>
              <a:gd name="connsiteX202" fmla="*/ 5543550 w 7191375"/>
              <a:gd name="connsiteY202" fmla="*/ 57150 h 247650"/>
              <a:gd name="connsiteX203" fmla="*/ 5553075 w 7191375"/>
              <a:gd name="connsiteY203" fmla="*/ 28575 h 247650"/>
              <a:gd name="connsiteX204" fmla="*/ 5562600 w 7191375"/>
              <a:gd name="connsiteY204" fmla="*/ 57150 h 247650"/>
              <a:gd name="connsiteX205" fmla="*/ 5581650 w 7191375"/>
              <a:gd name="connsiteY205" fmla="*/ 142875 h 247650"/>
              <a:gd name="connsiteX206" fmla="*/ 5591175 w 7191375"/>
              <a:gd name="connsiteY206" fmla="*/ 171450 h 247650"/>
              <a:gd name="connsiteX207" fmla="*/ 5619750 w 7191375"/>
              <a:gd name="connsiteY207" fmla="*/ 142875 h 247650"/>
              <a:gd name="connsiteX208" fmla="*/ 5629275 w 7191375"/>
              <a:gd name="connsiteY208" fmla="*/ 114300 h 247650"/>
              <a:gd name="connsiteX209" fmla="*/ 5638800 w 7191375"/>
              <a:gd name="connsiteY209" fmla="*/ 152400 h 247650"/>
              <a:gd name="connsiteX210" fmla="*/ 5648325 w 7191375"/>
              <a:gd name="connsiteY210" fmla="*/ 180975 h 247650"/>
              <a:gd name="connsiteX211" fmla="*/ 5667375 w 7191375"/>
              <a:gd name="connsiteY211" fmla="*/ 152400 h 247650"/>
              <a:gd name="connsiteX212" fmla="*/ 5686425 w 7191375"/>
              <a:gd name="connsiteY212" fmla="*/ 114300 h 247650"/>
              <a:gd name="connsiteX213" fmla="*/ 5695950 w 7191375"/>
              <a:gd name="connsiteY213" fmla="*/ 180975 h 247650"/>
              <a:gd name="connsiteX214" fmla="*/ 5715000 w 7191375"/>
              <a:gd name="connsiteY214" fmla="*/ 123825 h 247650"/>
              <a:gd name="connsiteX215" fmla="*/ 5743575 w 7191375"/>
              <a:gd name="connsiteY215" fmla="*/ 57150 h 247650"/>
              <a:gd name="connsiteX216" fmla="*/ 5772150 w 7191375"/>
              <a:gd name="connsiteY216" fmla="*/ 85725 h 247650"/>
              <a:gd name="connsiteX217" fmla="*/ 5791200 w 7191375"/>
              <a:gd name="connsiteY217" fmla="*/ 190500 h 247650"/>
              <a:gd name="connsiteX218" fmla="*/ 5810250 w 7191375"/>
              <a:gd name="connsiteY218" fmla="*/ 123825 h 247650"/>
              <a:gd name="connsiteX219" fmla="*/ 5829300 w 7191375"/>
              <a:gd name="connsiteY219" fmla="*/ 95250 h 247650"/>
              <a:gd name="connsiteX220" fmla="*/ 5857875 w 7191375"/>
              <a:gd name="connsiteY220" fmla="*/ 152400 h 247650"/>
              <a:gd name="connsiteX221" fmla="*/ 5867400 w 7191375"/>
              <a:gd name="connsiteY221" fmla="*/ 180975 h 247650"/>
              <a:gd name="connsiteX222" fmla="*/ 5895975 w 7191375"/>
              <a:gd name="connsiteY222" fmla="*/ 85725 h 247650"/>
              <a:gd name="connsiteX223" fmla="*/ 5924550 w 7191375"/>
              <a:gd name="connsiteY223" fmla="*/ 104775 h 247650"/>
              <a:gd name="connsiteX224" fmla="*/ 5934075 w 7191375"/>
              <a:gd name="connsiteY224" fmla="*/ 142875 h 247650"/>
              <a:gd name="connsiteX225" fmla="*/ 5943600 w 7191375"/>
              <a:gd name="connsiteY225" fmla="*/ 219075 h 247650"/>
              <a:gd name="connsiteX226" fmla="*/ 5962650 w 7191375"/>
              <a:gd name="connsiteY226" fmla="*/ 190500 h 247650"/>
              <a:gd name="connsiteX227" fmla="*/ 5972175 w 7191375"/>
              <a:gd name="connsiteY227" fmla="*/ 161925 h 247650"/>
              <a:gd name="connsiteX228" fmla="*/ 5991225 w 7191375"/>
              <a:gd name="connsiteY228" fmla="*/ 85725 h 247650"/>
              <a:gd name="connsiteX229" fmla="*/ 6000750 w 7191375"/>
              <a:gd name="connsiteY229" fmla="*/ 47625 h 247650"/>
              <a:gd name="connsiteX230" fmla="*/ 6019800 w 7191375"/>
              <a:gd name="connsiteY230" fmla="*/ 76200 h 247650"/>
              <a:gd name="connsiteX231" fmla="*/ 6029325 w 7191375"/>
              <a:gd name="connsiteY231" fmla="*/ 133350 h 247650"/>
              <a:gd name="connsiteX232" fmla="*/ 6038850 w 7191375"/>
              <a:gd name="connsiteY232" fmla="*/ 180975 h 247650"/>
              <a:gd name="connsiteX233" fmla="*/ 6076950 w 7191375"/>
              <a:gd name="connsiteY233" fmla="*/ 114300 h 247650"/>
              <a:gd name="connsiteX234" fmla="*/ 6086475 w 7191375"/>
              <a:gd name="connsiteY234" fmla="*/ 76200 h 247650"/>
              <a:gd name="connsiteX235" fmla="*/ 6115050 w 7191375"/>
              <a:gd name="connsiteY235" fmla="*/ 104775 h 247650"/>
              <a:gd name="connsiteX236" fmla="*/ 6153150 w 7191375"/>
              <a:gd name="connsiteY236" fmla="*/ 161925 h 247650"/>
              <a:gd name="connsiteX237" fmla="*/ 6191250 w 7191375"/>
              <a:gd name="connsiteY237" fmla="*/ 114300 h 247650"/>
              <a:gd name="connsiteX238" fmla="*/ 6219825 w 7191375"/>
              <a:gd name="connsiteY238" fmla="*/ 123825 h 247650"/>
              <a:gd name="connsiteX239" fmla="*/ 6324600 w 7191375"/>
              <a:gd name="connsiteY239" fmla="*/ 142875 h 247650"/>
              <a:gd name="connsiteX240" fmla="*/ 6353175 w 7191375"/>
              <a:gd name="connsiteY240" fmla="*/ 133350 h 247650"/>
              <a:gd name="connsiteX241" fmla="*/ 6381750 w 7191375"/>
              <a:gd name="connsiteY241" fmla="*/ 66675 h 247650"/>
              <a:gd name="connsiteX242" fmla="*/ 6410325 w 7191375"/>
              <a:gd name="connsiteY242" fmla="*/ 95250 h 247650"/>
              <a:gd name="connsiteX243" fmla="*/ 6419850 w 7191375"/>
              <a:gd name="connsiteY243" fmla="*/ 200025 h 247650"/>
              <a:gd name="connsiteX244" fmla="*/ 6429375 w 7191375"/>
              <a:gd name="connsiteY244" fmla="*/ 228600 h 247650"/>
              <a:gd name="connsiteX245" fmla="*/ 6457950 w 7191375"/>
              <a:gd name="connsiteY245" fmla="*/ 180975 h 247650"/>
              <a:gd name="connsiteX246" fmla="*/ 6477000 w 7191375"/>
              <a:gd name="connsiteY246" fmla="*/ 152400 h 247650"/>
              <a:gd name="connsiteX247" fmla="*/ 6496050 w 7191375"/>
              <a:gd name="connsiteY247" fmla="*/ 95250 h 247650"/>
              <a:gd name="connsiteX248" fmla="*/ 6505575 w 7191375"/>
              <a:gd name="connsiteY248" fmla="*/ 123825 h 247650"/>
              <a:gd name="connsiteX249" fmla="*/ 6524625 w 7191375"/>
              <a:gd name="connsiteY249" fmla="*/ 95250 h 247650"/>
              <a:gd name="connsiteX250" fmla="*/ 6553200 w 7191375"/>
              <a:gd name="connsiteY250" fmla="*/ 38100 h 247650"/>
              <a:gd name="connsiteX251" fmla="*/ 6600825 w 7191375"/>
              <a:gd name="connsiteY251" fmla="*/ 123825 h 247650"/>
              <a:gd name="connsiteX252" fmla="*/ 6610350 w 7191375"/>
              <a:gd name="connsiteY252" fmla="*/ 190500 h 247650"/>
              <a:gd name="connsiteX253" fmla="*/ 6619875 w 7191375"/>
              <a:gd name="connsiteY253" fmla="*/ 152400 h 247650"/>
              <a:gd name="connsiteX254" fmla="*/ 6638925 w 7191375"/>
              <a:gd name="connsiteY254" fmla="*/ 123825 h 247650"/>
              <a:gd name="connsiteX255" fmla="*/ 6657975 w 7191375"/>
              <a:gd name="connsiteY255" fmla="*/ 85725 h 247650"/>
              <a:gd name="connsiteX256" fmla="*/ 6677025 w 7191375"/>
              <a:gd name="connsiteY256" fmla="*/ 28575 h 247650"/>
              <a:gd name="connsiteX257" fmla="*/ 6686550 w 7191375"/>
              <a:gd name="connsiteY257" fmla="*/ 57150 h 247650"/>
              <a:gd name="connsiteX258" fmla="*/ 6705600 w 7191375"/>
              <a:gd name="connsiteY258" fmla="*/ 133350 h 247650"/>
              <a:gd name="connsiteX259" fmla="*/ 6715125 w 7191375"/>
              <a:gd name="connsiteY259" fmla="*/ 161925 h 247650"/>
              <a:gd name="connsiteX260" fmla="*/ 6943725 w 7191375"/>
              <a:gd name="connsiteY260" fmla="*/ 123825 h 247650"/>
              <a:gd name="connsiteX261" fmla="*/ 6962775 w 7191375"/>
              <a:gd name="connsiteY261" fmla="*/ 95250 h 247650"/>
              <a:gd name="connsiteX262" fmla="*/ 7000875 w 7191375"/>
              <a:gd name="connsiteY262" fmla="*/ 123825 h 247650"/>
              <a:gd name="connsiteX263" fmla="*/ 7010400 w 7191375"/>
              <a:gd name="connsiteY263" fmla="*/ 180975 h 247650"/>
              <a:gd name="connsiteX264" fmla="*/ 7019925 w 7191375"/>
              <a:gd name="connsiteY264" fmla="*/ 123825 h 247650"/>
              <a:gd name="connsiteX265" fmla="*/ 7029450 w 7191375"/>
              <a:gd name="connsiteY265" fmla="*/ 95250 h 247650"/>
              <a:gd name="connsiteX266" fmla="*/ 7038975 w 7191375"/>
              <a:gd name="connsiteY266" fmla="*/ 19050 h 247650"/>
              <a:gd name="connsiteX267" fmla="*/ 7067550 w 7191375"/>
              <a:gd name="connsiteY267" fmla="*/ 9525 h 247650"/>
              <a:gd name="connsiteX268" fmla="*/ 7086600 w 7191375"/>
              <a:gd name="connsiteY268" fmla="*/ 47625 h 247650"/>
              <a:gd name="connsiteX269" fmla="*/ 7105650 w 7191375"/>
              <a:gd name="connsiteY269" fmla="*/ 114300 h 247650"/>
              <a:gd name="connsiteX270" fmla="*/ 7115175 w 7191375"/>
              <a:gd name="connsiteY270" fmla="*/ 142875 h 247650"/>
              <a:gd name="connsiteX271" fmla="*/ 7124700 w 7191375"/>
              <a:gd name="connsiteY271" fmla="*/ 76200 h 247650"/>
              <a:gd name="connsiteX272" fmla="*/ 7134225 w 7191375"/>
              <a:gd name="connsiteY272" fmla="*/ 47625 h 247650"/>
              <a:gd name="connsiteX273" fmla="*/ 7143750 w 7191375"/>
              <a:gd name="connsiteY273" fmla="*/ 85725 h 247650"/>
              <a:gd name="connsiteX274" fmla="*/ 7162800 w 7191375"/>
              <a:gd name="connsiteY274" fmla="*/ 142875 h 247650"/>
              <a:gd name="connsiteX275" fmla="*/ 7191375 w 7191375"/>
              <a:gd name="connsiteY275" fmla="*/ 16192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7191375" h="247650">
                <a:moveTo>
                  <a:pt x="0" y="209550"/>
                </a:moveTo>
                <a:cubicBezTo>
                  <a:pt x="16057" y="129267"/>
                  <a:pt x="-1001" y="192837"/>
                  <a:pt x="28575" y="123825"/>
                </a:cubicBezTo>
                <a:cubicBezTo>
                  <a:pt x="32530" y="114597"/>
                  <a:pt x="35342" y="104904"/>
                  <a:pt x="38100" y="95250"/>
                </a:cubicBezTo>
                <a:cubicBezTo>
                  <a:pt x="44879" y="71524"/>
                  <a:pt x="45193" y="45761"/>
                  <a:pt x="66675" y="28575"/>
                </a:cubicBezTo>
                <a:cubicBezTo>
                  <a:pt x="74515" y="22303"/>
                  <a:pt x="85725" y="22225"/>
                  <a:pt x="95250" y="19050"/>
                </a:cubicBezTo>
                <a:cubicBezTo>
                  <a:pt x="106898" y="42346"/>
                  <a:pt x="118219" y="60498"/>
                  <a:pt x="123825" y="85725"/>
                </a:cubicBezTo>
                <a:cubicBezTo>
                  <a:pt x="128015" y="104578"/>
                  <a:pt x="129160" y="124022"/>
                  <a:pt x="133350" y="142875"/>
                </a:cubicBezTo>
                <a:cubicBezTo>
                  <a:pt x="135528" y="152676"/>
                  <a:pt x="140117" y="161796"/>
                  <a:pt x="142875" y="171450"/>
                </a:cubicBezTo>
                <a:cubicBezTo>
                  <a:pt x="146471" y="184037"/>
                  <a:pt x="149225" y="196850"/>
                  <a:pt x="152400" y="209550"/>
                </a:cubicBezTo>
                <a:cubicBezTo>
                  <a:pt x="182589" y="164267"/>
                  <a:pt x="167830" y="191835"/>
                  <a:pt x="190500" y="123825"/>
                </a:cubicBezTo>
                <a:cubicBezTo>
                  <a:pt x="193675" y="114300"/>
                  <a:pt x="190500" y="98425"/>
                  <a:pt x="200025" y="95250"/>
                </a:cubicBezTo>
                <a:lnTo>
                  <a:pt x="228600" y="85725"/>
                </a:lnTo>
                <a:cubicBezTo>
                  <a:pt x="231775" y="104775"/>
                  <a:pt x="233935" y="124022"/>
                  <a:pt x="238125" y="142875"/>
                </a:cubicBezTo>
                <a:cubicBezTo>
                  <a:pt x="240303" y="152676"/>
                  <a:pt x="238125" y="174625"/>
                  <a:pt x="247650" y="171450"/>
                </a:cubicBezTo>
                <a:cubicBezTo>
                  <a:pt x="261120" y="166960"/>
                  <a:pt x="259395" y="145526"/>
                  <a:pt x="266700" y="133350"/>
                </a:cubicBezTo>
                <a:cubicBezTo>
                  <a:pt x="315828" y="51470"/>
                  <a:pt x="295166" y="105102"/>
                  <a:pt x="314325" y="47625"/>
                </a:cubicBezTo>
                <a:cubicBezTo>
                  <a:pt x="331489" y="64789"/>
                  <a:pt x="352004" y="81568"/>
                  <a:pt x="361950" y="104775"/>
                </a:cubicBezTo>
                <a:cubicBezTo>
                  <a:pt x="367107" y="116807"/>
                  <a:pt x="366878" y="130618"/>
                  <a:pt x="371475" y="142875"/>
                </a:cubicBezTo>
                <a:cubicBezTo>
                  <a:pt x="376461" y="156170"/>
                  <a:pt x="384175" y="168275"/>
                  <a:pt x="390525" y="180975"/>
                </a:cubicBezTo>
                <a:cubicBezTo>
                  <a:pt x="396875" y="171450"/>
                  <a:pt x="404926" y="162861"/>
                  <a:pt x="409575" y="152400"/>
                </a:cubicBezTo>
                <a:cubicBezTo>
                  <a:pt x="422826" y="122585"/>
                  <a:pt x="430234" y="88815"/>
                  <a:pt x="438150" y="57150"/>
                </a:cubicBezTo>
                <a:cubicBezTo>
                  <a:pt x="444500" y="66675"/>
                  <a:pt x="452691" y="75203"/>
                  <a:pt x="457200" y="85725"/>
                </a:cubicBezTo>
                <a:cubicBezTo>
                  <a:pt x="468306" y="111639"/>
                  <a:pt x="474150" y="183223"/>
                  <a:pt x="476250" y="200025"/>
                </a:cubicBezTo>
                <a:cubicBezTo>
                  <a:pt x="530845" y="118133"/>
                  <a:pt x="465390" y="221745"/>
                  <a:pt x="504825" y="142875"/>
                </a:cubicBezTo>
                <a:cubicBezTo>
                  <a:pt x="541754" y="69017"/>
                  <a:pt x="509459" y="157549"/>
                  <a:pt x="533400" y="85725"/>
                </a:cubicBezTo>
                <a:cubicBezTo>
                  <a:pt x="536575" y="95250"/>
                  <a:pt x="540490" y="104560"/>
                  <a:pt x="542925" y="114300"/>
                </a:cubicBezTo>
                <a:cubicBezTo>
                  <a:pt x="546852" y="130006"/>
                  <a:pt x="548002" y="177491"/>
                  <a:pt x="552450" y="161925"/>
                </a:cubicBezTo>
                <a:cubicBezTo>
                  <a:pt x="562953" y="125164"/>
                  <a:pt x="558800" y="85725"/>
                  <a:pt x="561975" y="47625"/>
                </a:cubicBezTo>
                <a:cubicBezTo>
                  <a:pt x="568325" y="57150"/>
                  <a:pt x="577405" y="65340"/>
                  <a:pt x="581025" y="76200"/>
                </a:cubicBezTo>
                <a:cubicBezTo>
                  <a:pt x="587132" y="94522"/>
                  <a:pt x="586360" y="114497"/>
                  <a:pt x="590550" y="133350"/>
                </a:cubicBezTo>
                <a:cubicBezTo>
                  <a:pt x="592728" y="143151"/>
                  <a:pt x="596900" y="152400"/>
                  <a:pt x="600075" y="161925"/>
                </a:cubicBezTo>
                <a:cubicBezTo>
                  <a:pt x="612775" y="149225"/>
                  <a:pt x="628656" y="139055"/>
                  <a:pt x="638175" y="123825"/>
                </a:cubicBezTo>
                <a:cubicBezTo>
                  <a:pt x="645113" y="112724"/>
                  <a:pt x="635281" y="89865"/>
                  <a:pt x="647700" y="85725"/>
                </a:cubicBezTo>
                <a:cubicBezTo>
                  <a:pt x="658560" y="82105"/>
                  <a:pt x="661630" y="104061"/>
                  <a:pt x="666750" y="114300"/>
                </a:cubicBezTo>
                <a:cubicBezTo>
                  <a:pt x="673582" y="127965"/>
                  <a:pt x="682748" y="168768"/>
                  <a:pt x="685800" y="180975"/>
                </a:cubicBezTo>
                <a:cubicBezTo>
                  <a:pt x="740395" y="99083"/>
                  <a:pt x="674940" y="202695"/>
                  <a:pt x="714375" y="123825"/>
                </a:cubicBezTo>
                <a:cubicBezTo>
                  <a:pt x="727636" y="97303"/>
                  <a:pt x="740934" y="87741"/>
                  <a:pt x="762000" y="66675"/>
                </a:cubicBezTo>
                <a:cubicBezTo>
                  <a:pt x="765175" y="95250"/>
                  <a:pt x="758667" y="126684"/>
                  <a:pt x="771525" y="152400"/>
                </a:cubicBezTo>
                <a:cubicBezTo>
                  <a:pt x="776015" y="161380"/>
                  <a:pt x="792260" y="149147"/>
                  <a:pt x="800100" y="142875"/>
                </a:cubicBezTo>
                <a:cubicBezTo>
                  <a:pt x="816886" y="129446"/>
                  <a:pt x="822400" y="104549"/>
                  <a:pt x="828675" y="85725"/>
                </a:cubicBezTo>
                <a:cubicBezTo>
                  <a:pt x="835025" y="95250"/>
                  <a:pt x="842605" y="104061"/>
                  <a:pt x="847725" y="114300"/>
                </a:cubicBezTo>
                <a:cubicBezTo>
                  <a:pt x="887160" y="193170"/>
                  <a:pt x="821705" y="89558"/>
                  <a:pt x="876300" y="171450"/>
                </a:cubicBezTo>
                <a:cubicBezTo>
                  <a:pt x="879475" y="184150"/>
                  <a:pt x="873406" y="205410"/>
                  <a:pt x="885825" y="209550"/>
                </a:cubicBezTo>
                <a:cubicBezTo>
                  <a:pt x="896685" y="213170"/>
                  <a:pt x="900226" y="191436"/>
                  <a:pt x="904875" y="180975"/>
                </a:cubicBezTo>
                <a:lnTo>
                  <a:pt x="933450" y="95250"/>
                </a:lnTo>
                <a:lnTo>
                  <a:pt x="942975" y="66675"/>
                </a:lnTo>
                <a:cubicBezTo>
                  <a:pt x="967145" y="139184"/>
                  <a:pt x="958087" y="104134"/>
                  <a:pt x="971550" y="171450"/>
                </a:cubicBezTo>
                <a:cubicBezTo>
                  <a:pt x="983198" y="148154"/>
                  <a:pt x="994519" y="130002"/>
                  <a:pt x="1000125" y="104775"/>
                </a:cubicBezTo>
                <a:cubicBezTo>
                  <a:pt x="1004315" y="85922"/>
                  <a:pt x="1006475" y="66675"/>
                  <a:pt x="1009650" y="47625"/>
                </a:cubicBezTo>
                <a:cubicBezTo>
                  <a:pt x="1019175" y="53975"/>
                  <a:pt x="1031875" y="57150"/>
                  <a:pt x="1038225" y="66675"/>
                </a:cubicBezTo>
                <a:cubicBezTo>
                  <a:pt x="1045487" y="77567"/>
                  <a:pt x="1043988" y="92236"/>
                  <a:pt x="1047750" y="104775"/>
                </a:cubicBezTo>
                <a:cubicBezTo>
                  <a:pt x="1053520" y="124009"/>
                  <a:pt x="1060450" y="142875"/>
                  <a:pt x="1066800" y="161925"/>
                </a:cubicBezTo>
                <a:lnTo>
                  <a:pt x="1076325" y="190500"/>
                </a:lnTo>
                <a:cubicBezTo>
                  <a:pt x="1094949" y="162564"/>
                  <a:pt x="1097013" y="164898"/>
                  <a:pt x="1104900" y="133350"/>
                </a:cubicBezTo>
                <a:cubicBezTo>
                  <a:pt x="1108827" y="117644"/>
                  <a:pt x="1107726" y="100463"/>
                  <a:pt x="1114425" y="85725"/>
                </a:cubicBezTo>
                <a:cubicBezTo>
                  <a:pt x="1123899" y="64882"/>
                  <a:pt x="1152525" y="28575"/>
                  <a:pt x="1152525" y="28575"/>
                </a:cubicBezTo>
                <a:cubicBezTo>
                  <a:pt x="1158875" y="38100"/>
                  <a:pt x="1167066" y="46628"/>
                  <a:pt x="1171575" y="57150"/>
                </a:cubicBezTo>
                <a:cubicBezTo>
                  <a:pt x="1176732" y="69182"/>
                  <a:pt x="1177504" y="82663"/>
                  <a:pt x="1181100" y="95250"/>
                </a:cubicBezTo>
                <a:cubicBezTo>
                  <a:pt x="1183858" y="104904"/>
                  <a:pt x="1187450" y="114300"/>
                  <a:pt x="1190625" y="123825"/>
                </a:cubicBezTo>
                <a:cubicBezTo>
                  <a:pt x="1204075" y="231421"/>
                  <a:pt x="1193918" y="215429"/>
                  <a:pt x="1209675" y="152400"/>
                </a:cubicBezTo>
                <a:cubicBezTo>
                  <a:pt x="1217562" y="120852"/>
                  <a:pt x="1219626" y="123186"/>
                  <a:pt x="1238250" y="95250"/>
                </a:cubicBezTo>
                <a:cubicBezTo>
                  <a:pt x="1241425" y="82550"/>
                  <a:pt x="1241280" y="68516"/>
                  <a:pt x="1247775" y="57150"/>
                </a:cubicBezTo>
                <a:cubicBezTo>
                  <a:pt x="1264563" y="27771"/>
                  <a:pt x="1277648" y="28142"/>
                  <a:pt x="1304925" y="19050"/>
                </a:cubicBezTo>
                <a:cubicBezTo>
                  <a:pt x="1308100" y="66675"/>
                  <a:pt x="1274736" y="135449"/>
                  <a:pt x="1314450" y="161925"/>
                </a:cubicBezTo>
                <a:cubicBezTo>
                  <a:pt x="1367312" y="197167"/>
                  <a:pt x="1502248" y="153172"/>
                  <a:pt x="1571625" y="133350"/>
                </a:cubicBezTo>
                <a:cubicBezTo>
                  <a:pt x="1574800" y="114300"/>
                  <a:pt x="1561837" y="76200"/>
                  <a:pt x="1581150" y="76200"/>
                </a:cubicBezTo>
                <a:cubicBezTo>
                  <a:pt x="1601230" y="76200"/>
                  <a:pt x="1593850" y="114300"/>
                  <a:pt x="1600200" y="133350"/>
                </a:cubicBezTo>
                <a:lnTo>
                  <a:pt x="1609725" y="161925"/>
                </a:lnTo>
                <a:cubicBezTo>
                  <a:pt x="1619250" y="158750"/>
                  <a:pt x="1630460" y="158672"/>
                  <a:pt x="1638300" y="152400"/>
                </a:cubicBezTo>
                <a:cubicBezTo>
                  <a:pt x="1647239" y="145249"/>
                  <a:pt x="1650696" y="133140"/>
                  <a:pt x="1657350" y="123825"/>
                </a:cubicBezTo>
                <a:cubicBezTo>
                  <a:pt x="1661489" y="118030"/>
                  <a:pt x="1699693" y="69034"/>
                  <a:pt x="1704975" y="57150"/>
                </a:cubicBezTo>
                <a:cubicBezTo>
                  <a:pt x="1713130" y="38800"/>
                  <a:pt x="1724025" y="0"/>
                  <a:pt x="1724025" y="0"/>
                </a:cubicBezTo>
                <a:cubicBezTo>
                  <a:pt x="1727200" y="9525"/>
                  <a:pt x="1729060" y="19595"/>
                  <a:pt x="1733550" y="28575"/>
                </a:cubicBezTo>
                <a:cubicBezTo>
                  <a:pt x="1738670" y="38814"/>
                  <a:pt x="1750201" y="45956"/>
                  <a:pt x="1752600" y="57150"/>
                </a:cubicBezTo>
                <a:cubicBezTo>
                  <a:pt x="1759948" y="91441"/>
                  <a:pt x="1757490" y="127164"/>
                  <a:pt x="1762125" y="161925"/>
                </a:cubicBezTo>
                <a:cubicBezTo>
                  <a:pt x="1763855" y="174901"/>
                  <a:pt x="1768475" y="187325"/>
                  <a:pt x="1771650" y="200025"/>
                </a:cubicBezTo>
                <a:cubicBezTo>
                  <a:pt x="1781175" y="190500"/>
                  <a:pt x="1792753" y="182658"/>
                  <a:pt x="1800225" y="171450"/>
                </a:cubicBezTo>
                <a:cubicBezTo>
                  <a:pt x="1805794" y="163096"/>
                  <a:pt x="1805795" y="152103"/>
                  <a:pt x="1809750" y="142875"/>
                </a:cubicBezTo>
                <a:cubicBezTo>
                  <a:pt x="1815343" y="129824"/>
                  <a:pt x="1821755" y="117103"/>
                  <a:pt x="1828800" y="104775"/>
                </a:cubicBezTo>
                <a:cubicBezTo>
                  <a:pt x="1858343" y="53074"/>
                  <a:pt x="1839911" y="100016"/>
                  <a:pt x="1857375" y="47625"/>
                </a:cubicBezTo>
                <a:lnTo>
                  <a:pt x="1876425" y="104775"/>
                </a:lnTo>
                <a:cubicBezTo>
                  <a:pt x="1879600" y="114300"/>
                  <a:pt x="1881460" y="124370"/>
                  <a:pt x="1885950" y="133350"/>
                </a:cubicBezTo>
                <a:lnTo>
                  <a:pt x="1905000" y="171450"/>
                </a:lnTo>
                <a:cubicBezTo>
                  <a:pt x="1908175" y="190500"/>
                  <a:pt x="1902460" y="213519"/>
                  <a:pt x="1914525" y="228600"/>
                </a:cubicBezTo>
                <a:cubicBezTo>
                  <a:pt x="1920797" y="236440"/>
                  <a:pt x="1936000" y="226175"/>
                  <a:pt x="1943100" y="219075"/>
                </a:cubicBezTo>
                <a:cubicBezTo>
                  <a:pt x="1953140" y="209035"/>
                  <a:pt x="1954845" y="193151"/>
                  <a:pt x="1962150" y="180975"/>
                </a:cubicBezTo>
                <a:cubicBezTo>
                  <a:pt x="2031114" y="66034"/>
                  <a:pt x="1975754" y="172816"/>
                  <a:pt x="2019300" y="85725"/>
                </a:cubicBezTo>
                <a:cubicBezTo>
                  <a:pt x="2022475" y="95250"/>
                  <a:pt x="2026567" y="104517"/>
                  <a:pt x="2028825" y="114300"/>
                </a:cubicBezTo>
                <a:cubicBezTo>
                  <a:pt x="2036106" y="145850"/>
                  <a:pt x="2037636" y="178833"/>
                  <a:pt x="2047875" y="209550"/>
                </a:cubicBezTo>
                <a:cubicBezTo>
                  <a:pt x="2051050" y="219075"/>
                  <a:pt x="2050300" y="231025"/>
                  <a:pt x="2057400" y="238125"/>
                </a:cubicBezTo>
                <a:cubicBezTo>
                  <a:pt x="2064500" y="245225"/>
                  <a:pt x="2076450" y="244475"/>
                  <a:pt x="2085975" y="247650"/>
                </a:cubicBezTo>
                <a:cubicBezTo>
                  <a:pt x="2098675" y="238125"/>
                  <a:pt x="2111157" y="228302"/>
                  <a:pt x="2124075" y="219075"/>
                </a:cubicBezTo>
                <a:cubicBezTo>
                  <a:pt x="2133390" y="212421"/>
                  <a:pt x="2143856" y="207354"/>
                  <a:pt x="2152650" y="200025"/>
                </a:cubicBezTo>
                <a:cubicBezTo>
                  <a:pt x="2162998" y="191401"/>
                  <a:pt x="2171700" y="180975"/>
                  <a:pt x="2181225" y="171450"/>
                </a:cubicBezTo>
                <a:cubicBezTo>
                  <a:pt x="2184400" y="158750"/>
                  <a:pt x="2178493" y="137947"/>
                  <a:pt x="2190750" y="133350"/>
                </a:cubicBezTo>
                <a:cubicBezTo>
                  <a:pt x="2211771" y="125467"/>
                  <a:pt x="2235410" y="138472"/>
                  <a:pt x="2257425" y="142875"/>
                </a:cubicBezTo>
                <a:cubicBezTo>
                  <a:pt x="2285593" y="148509"/>
                  <a:pt x="2290493" y="155395"/>
                  <a:pt x="2314575" y="171450"/>
                </a:cubicBezTo>
                <a:lnTo>
                  <a:pt x="2333625" y="114300"/>
                </a:lnTo>
                <a:cubicBezTo>
                  <a:pt x="2336800" y="104775"/>
                  <a:pt x="2333625" y="88900"/>
                  <a:pt x="2343150" y="85725"/>
                </a:cubicBezTo>
                <a:lnTo>
                  <a:pt x="2371725" y="76200"/>
                </a:lnTo>
                <a:cubicBezTo>
                  <a:pt x="2374900" y="85725"/>
                  <a:pt x="2378492" y="95121"/>
                  <a:pt x="2381250" y="104775"/>
                </a:cubicBezTo>
                <a:cubicBezTo>
                  <a:pt x="2384846" y="117362"/>
                  <a:pt x="2385618" y="130843"/>
                  <a:pt x="2390775" y="142875"/>
                </a:cubicBezTo>
                <a:cubicBezTo>
                  <a:pt x="2395284" y="153397"/>
                  <a:pt x="2404705" y="161211"/>
                  <a:pt x="2409825" y="171450"/>
                </a:cubicBezTo>
                <a:cubicBezTo>
                  <a:pt x="2414315" y="180430"/>
                  <a:pt x="2416175" y="190500"/>
                  <a:pt x="2419350" y="200025"/>
                </a:cubicBezTo>
                <a:cubicBezTo>
                  <a:pt x="2442591" y="192278"/>
                  <a:pt x="2458036" y="189914"/>
                  <a:pt x="2476500" y="171450"/>
                </a:cubicBezTo>
                <a:cubicBezTo>
                  <a:pt x="2484595" y="163355"/>
                  <a:pt x="2484196" y="144340"/>
                  <a:pt x="2495550" y="142875"/>
                </a:cubicBezTo>
                <a:cubicBezTo>
                  <a:pt x="2586922" y="131085"/>
                  <a:pt x="2679700" y="136525"/>
                  <a:pt x="2771775" y="133350"/>
                </a:cubicBezTo>
                <a:lnTo>
                  <a:pt x="2828925" y="95250"/>
                </a:lnTo>
                <a:cubicBezTo>
                  <a:pt x="2838450" y="88900"/>
                  <a:pt x="2849405" y="84295"/>
                  <a:pt x="2857500" y="76200"/>
                </a:cubicBezTo>
                <a:lnTo>
                  <a:pt x="2886075" y="47625"/>
                </a:lnTo>
                <a:cubicBezTo>
                  <a:pt x="2901950" y="53975"/>
                  <a:pt x="2922441" y="53808"/>
                  <a:pt x="2933700" y="66675"/>
                </a:cubicBezTo>
                <a:cubicBezTo>
                  <a:pt x="2946923" y="81787"/>
                  <a:pt x="2947880" y="104344"/>
                  <a:pt x="2952750" y="123825"/>
                </a:cubicBezTo>
                <a:cubicBezTo>
                  <a:pt x="2974235" y="209765"/>
                  <a:pt x="2963521" y="175187"/>
                  <a:pt x="2981325" y="228600"/>
                </a:cubicBezTo>
                <a:cubicBezTo>
                  <a:pt x="2987675" y="219075"/>
                  <a:pt x="2993721" y="209340"/>
                  <a:pt x="3000375" y="200025"/>
                </a:cubicBezTo>
                <a:cubicBezTo>
                  <a:pt x="3009602" y="187107"/>
                  <a:pt x="3021074" y="175708"/>
                  <a:pt x="3028950" y="161925"/>
                </a:cubicBezTo>
                <a:cubicBezTo>
                  <a:pt x="3055430" y="115586"/>
                  <a:pt x="3017702" y="149576"/>
                  <a:pt x="3057525" y="104775"/>
                </a:cubicBezTo>
                <a:cubicBezTo>
                  <a:pt x="3075423" y="84639"/>
                  <a:pt x="3114675" y="47625"/>
                  <a:pt x="3114675" y="47625"/>
                </a:cubicBezTo>
                <a:cubicBezTo>
                  <a:pt x="3124200" y="50800"/>
                  <a:pt x="3135410" y="50878"/>
                  <a:pt x="3143250" y="57150"/>
                </a:cubicBezTo>
                <a:cubicBezTo>
                  <a:pt x="3165998" y="75348"/>
                  <a:pt x="3160321" y="91293"/>
                  <a:pt x="3171825" y="114300"/>
                </a:cubicBezTo>
                <a:cubicBezTo>
                  <a:pt x="3208754" y="188158"/>
                  <a:pt x="3176459" y="99626"/>
                  <a:pt x="3200400" y="171450"/>
                </a:cubicBezTo>
                <a:cubicBezTo>
                  <a:pt x="3219450" y="168275"/>
                  <a:pt x="3238697" y="166115"/>
                  <a:pt x="3257550" y="161925"/>
                </a:cubicBezTo>
                <a:cubicBezTo>
                  <a:pt x="3301628" y="152130"/>
                  <a:pt x="3272363" y="149790"/>
                  <a:pt x="3324225" y="142875"/>
                </a:cubicBezTo>
                <a:cubicBezTo>
                  <a:pt x="3358986" y="138240"/>
                  <a:pt x="3394075" y="136525"/>
                  <a:pt x="3429000" y="133350"/>
                </a:cubicBezTo>
                <a:cubicBezTo>
                  <a:pt x="3438525" y="130175"/>
                  <a:pt x="3449735" y="130097"/>
                  <a:pt x="3457575" y="123825"/>
                </a:cubicBezTo>
                <a:cubicBezTo>
                  <a:pt x="3466514" y="116674"/>
                  <a:pt x="3469296" y="104044"/>
                  <a:pt x="3476625" y="95250"/>
                </a:cubicBezTo>
                <a:cubicBezTo>
                  <a:pt x="3485249" y="84902"/>
                  <a:pt x="3495675" y="76200"/>
                  <a:pt x="3505200" y="66675"/>
                </a:cubicBezTo>
                <a:cubicBezTo>
                  <a:pt x="3528038" y="135188"/>
                  <a:pt x="3500330" y="49629"/>
                  <a:pt x="3524250" y="133350"/>
                </a:cubicBezTo>
                <a:cubicBezTo>
                  <a:pt x="3551579" y="229003"/>
                  <a:pt x="3513523" y="80918"/>
                  <a:pt x="3543300" y="200025"/>
                </a:cubicBezTo>
                <a:cubicBezTo>
                  <a:pt x="3552825" y="196850"/>
                  <a:pt x="3564775" y="197600"/>
                  <a:pt x="3571875" y="190500"/>
                </a:cubicBezTo>
                <a:cubicBezTo>
                  <a:pt x="3578975" y="183400"/>
                  <a:pt x="3576419" y="170642"/>
                  <a:pt x="3581400" y="161925"/>
                </a:cubicBezTo>
                <a:cubicBezTo>
                  <a:pt x="3589276" y="148142"/>
                  <a:pt x="3600450" y="136525"/>
                  <a:pt x="3609975" y="123825"/>
                </a:cubicBezTo>
                <a:cubicBezTo>
                  <a:pt x="3613985" y="111796"/>
                  <a:pt x="3624347" y="72356"/>
                  <a:pt x="3638550" y="66675"/>
                </a:cubicBezTo>
                <a:cubicBezTo>
                  <a:pt x="3647872" y="62946"/>
                  <a:pt x="3657600" y="73025"/>
                  <a:pt x="3667125" y="76200"/>
                </a:cubicBezTo>
                <a:cubicBezTo>
                  <a:pt x="3673475" y="88900"/>
                  <a:pt x="3680582" y="101249"/>
                  <a:pt x="3686175" y="114300"/>
                </a:cubicBezTo>
                <a:cubicBezTo>
                  <a:pt x="3690130" y="123528"/>
                  <a:pt x="3689428" y="135035"/>
                  <a:pt x="3695700" y="142875"/>
                </a:cubicBezTo>
                <a:cubicBezTo>
                  <a:pt x="3702851" y="151814"/>
                  <a:pt x="3714750" y="155575"/>
                  <a:pt x="3724275" y="161925"/>
                </a:cubicBezTo>
                <a:cubicBezTo>
                  <a:pt x="3736975" y="158750"/>
                  <a:pt x="3750666" y="158254"/>
                  <a:pt x="3762375" y="152400"/>
                </a:cubicBezTo>
                <a:cubicBezTo>
                  <a:pt x="3797819" y="134678"/>
                  <a:pt x="3800189" y="124254"/>
                  <a:pt x="3819525" y="95250"/>
                </a:cubicBezTo>
                <a:cubicBezTo>
                  <a:pt x="3822700" y="104775"/>
                  <a:pt x="3819010" y="123825"/>
                  <a:pt x="3829050" y="123825"/>
                </a:cubicBezTo>
                <a:cubicBezTo>
                  <a:pt x="3840498" y="123825"/>
                  <a:pt x="3843591" y="105772"/>
                  <a:pt x="3848100" y="95250"/>
                </a:cubicBezTo>
                <a:cubicBezTo>
                  <a:pt x="3853257" y="83218"/>
                  <a:pt x="3854029" y="69737"/>
                  <a:pt x="3857625" y="57150"/>
                </a:cubicBezTo>
                <a:cubicBezTo>
                  <a:pt x="3860383" y="47496"/>
                  <a:pt x="3863975" y="38100"/>
                  <a:pt x="3867150" y="28575"/>
                </a:cubicBezTo>
                <a:cubicBezTo>
                  <a:pt x="3913562" y="98193"/>
                  <a:pt x="3856911" y="10657"/>
                  <a:pt x="3905250" y="95250"/>
                </a:cubicBezTo>
                <a:cubicBezTo>
                  <a:pt x="3910930" y="105189"/>
                  <a:pt x="3919180" y="113586"/>
                  <a:pt x="3924300" y="123825"/>
                </a:cubicBezTo>
                <a:cubicBezTo>
                  <a:pt x="3931132" y="137490"/>
                  <a:pt x="3940298" y="178293"/>
                  <a:pt x="3943350" y="190500"/>
                </a:cubicBezTo>
                <a:cubicBezTo>
                  <a:pt x="3975869" y="125462"/>
                  <a:pt x="3947792" y="177677"/>
                  <a:pt x="3981450" y="123825"/>
                </a:cubicBezTo>
                <a:cubicBezTo>
                  <a:pt x="3991262" y="108126"/>
                  <a:pt x="3997977" y="90256"/>
                  <a:pt x="4010025" y="76200"/>
                </a:cubicBezTo>
                <a:cubicBezTo>
                  <a:pt x="4017475" y="67508"/>
                  <a:pt x="4029075" y="63500"/>
                  <a:pt x="4038600" y="57150"/>
                </a:cubicBezTo>
                <a:cubicBezTo>
                  <a:pt x="4046577" y="112986"/>
                  <a:pt x="4048804" y="144911"/>
                  <a:pt x="4067175" y="200025"/>
                </a:cubicBezTo>
                <a:cubicBezTo>
                  <a:pt x="4070350" y="209550"/>
                  <a:pt x="4069600" y="221500"/>
                  <a:pt x="4076700" y="228600"/>
                </a:cubicBezTo>
                <a:cubicBezTo>
                  <a:pt x="4083800" y="235700"/>
                  <a:pt x="4095750" y="234950"/>
                  <a:pt x="4105275" y="238125"/>
                </a:cubicBezTo>
                <a:cubicBezTo>
                  <a:pt x="4123652" y="146241"/>
                  <a:pt x="4101148" y="227329"/>
                  <a:pt x="4133850" y="161925"/>
                </a:cubicBezTo>
                <a:cubicBezTo>
                  <a:pt x="4149344" y="130937"/>
                  <a:pt x="4135128" y="132072"/>
                  <a:pt x="4162425" y="104775"/>
                </a:cubicBezTo>
                <a:cubicBezTo>
                  <a:pt x="4173650" y="93550"/>
                  <a:pt x="4187825" y="85725"/>
                  <a:pt x="4200525" y="76200"/>
                </a:cubicBezTo>
                <a:cubicBezTo>
                  <a:pt x="4257028" y="95034"/>
                  <a:pt x="4218608" y="73299"/>
                  <a:pt x="4248150" y="161925"/>
                </a:cubicBezTo>
                <a:lnTo>
                  <a:pt x="4267200" y="219075"/>
                </a:lnTo>
                <a:cubicBezTo>
                  <a:pt x="4273550" y="209550"/>
                  <a:pt x="4281130" y="200739"/>
                  <a:pt x="4286250" y="190500"/>
                </a:cubicBezTo>
                <a:cubicBezTo>
                  <a:pt x="4325685" y="111630"/>
                  <a:pt x="4260230" y="215242"/>
                  <a:pt x="4314825" y="133350"/>
                </a:cubicBezTo>
                <a:cubicBezTo>
                  <a:pt x="4318000" y="120650"/>
                  <a:pt x="4319193" y="107282"/>
                  <a:pt x="4324350" y="95250"/>
                </a:cubicBezTo>
                <a:cubicBezTo>
                  <a:pt x="4328859" y="84728"/>
                  <a:pt x="4338280" y="76914"/>
                  <a:pt x="4343400" y="66675"/>
                </a:cubicBezTo>
                <a:cubicBezTo>
                  <a:pt x="4347890" y="57695"/>
                  <a:pt x="4349750" y="47625"/>
                  <a:pt x="4352925" y="38100"/>
                </a:cubicBezTo>
                <a:cubicBezTo>
                  <a:pt x="4373659" y="42247"/>
                  <a:pt x="4414032" y="44035"/>
                  <a:pt x="4429125" y="66675"/>
                </a:cubicBezTo>
                <a:cubicBezTo>
                  <a:pt x="4436387" y="77567"/>
                  <a:pt x="4433493" y="92743"/>
                  <a:pt x="4438650" y="104775"/>
                </a:cubicBezTo>
                <a:cubicBezTo>
                  <a:pt x="4443159" y="115297"/>
                  <a:pt x="4452580" y="123111"/>
                  <a:pt x="4457700" y="133350"/>
                </a:cubicBezTo>
                <a:cubicBezTo>
                  <a:pt x="4462190" y="142330"/>
                  <a:pt x="4464050" y="152400"/>
                  <a:pt x="4467225" y="161925"/>
                </a:cubicBezTo>
                <a:cubicBezTo>
                  <a:pt x="4476750" y="152400"/>
                  <a:pt x="4484104" y="140033"/>
                  <a:pt x="4495800" y="133350"/>
                </a:cubicBezTo>
                <a:cubicBezTo>
                  <a:pt x="4507166" y="126855"/>
                  <a:pt x="4520851" y="124869"/>
                  <a:pt x="4533900" y="123825"/>
                </a:cubicBezTo>
                <a:cubicBezTo>
                  <a:pt x="4600438" y="118502"/>
                  <a:pt x="4667250" y="117475"/>
                  <a:pt x="4733925" y="114300"/>
                </a:cubicBezTo>
                <a:cubicBezTo>
                  <a:pt x="4734022" y="113715"/>
                  <a:pt x="4743102" y="40916"/>
                  <a:pt x="4752975" y="28575"/>
                </a:cubicBezTo>
                <a:cubicBezTo>
                  <a:pt x="4760126" y="19636"/>
                  <a:pt x="4772025" y="15875"/>
                  <a:pt x="4781550" y="9525"/>
                </a:cubicBezTo>
                <a:cubicBezTo>
                  <a:pt x="4806950" y="12700"/>
                  <a:pt x="4835639" y="6152"/>
                  <a:pt x="4857750" y="19050"/>
                </a:cubicBezTo>
                <a:cubicBezTo>
                  <a:pt x="4877526" y="30586"/>
                  <a:pt x="4895850" y="76200"/>
                  <a:pt x="4895850" y="76200"/>
                </a:cubicBezTo>
                <a:cubicBezTo>
                  <a:pt x="4899025" y="88900"/>
                  <a:pt x="4903384" y="101361"/>
                  <a:pt x="4905375" y="114300"/>
                </a:cubicBezTo>
                <a:cubicBezTo>
                  <a:pt x="4909747" y="142717"/>
                  <a:pt x="4907927" y="172133"/>
                  <a:pt x="4914900" y="200025"/>
                </a:cubicBezTo>
                <a:cubicBezTo>
                  <a:pt x="4917676" y="211131"/>
                  <a:pt x="4927600" y="219075"/>
                  <a:pt x="4933950" y="228600"/>
                </a:cubicBezTo>
                <a:cubicBezTo>
                  <a:pt x="4943475" y="222250"/>
                  <a:pt x="4955374" y="218489"/>
                  <a:pt x="4962525" y="209550"/>
                </a:cubicBezTo>
                <a:cubicBezTo>
                  <a:pt x="4968797" y="201710"/>
                  <a:pt x="4967560" y="189955"/>
                  <a:pt x="4972050" y="180975"/>
                </a:cubicBezTo>
                <a:cubicBezTo>
                  <a:pt x="4977170" y="170736"/>
                  <a:pt x="4984750" y="161925"/>
                  <a:pt x="4991100" y="152400"/>
                </a:cubicBezTo>
                <a:cubicBezTo>
                  <a:pt x="4996820" y="129521"/>
                  <a:pt x="4999119" y="102170"/>
                  <a:pt x="5019675" y="85725"/>
                </a:cubicBezTo>
                <a:cubicBezTo>
                  <a:pt x="5027515" y="79453"/>
                  <a:pt x="5038725" y="79375"/>
                  <a:pt x="5048250" y="76200"/>
                </a:cubicBezTo>
                <a:cubicBezTo>
                  <a:pt x="5051425" y="88900"/>
                  <a:pt x="5054013" y="101761"/>
                  <a:pt x="5057775" y="114300"/>
                </a:cubicBezTo>
                <a:cubicBezTo>
                  <a:pt x="5063545" y="133534"/>
                  <a:pt x="5076825" y="171450"/>
                  <a:pt x="5076825" y="171450"/>
                </a:cubicBezTo>
                <a:cubicBezTo>
                  <a:pt x="5145338" y="148612"/>
                  <a:pt x="5059779" y="176320"/>
                  <a:pt x="5143500" y="152400"/>
                </a:cubicBezTo>
                <a:cubicBezTo>
                  <a:pt x="5153154" y="149642"/>
                  <a:pt x="5162171" y="144526"/>
                  <a:pt x="5172075" y="142875"/>
                </a:cubicBezTo>
                <a:cubicBezTo>
                  <a:pt x="5200435" y="138148"/>
                  <a:pt x="5229225" y="136525"/>
                  <a:pt x="5257800" y="133350"/>
                </a:cubicBezTo>
                <a:cubicBezTo>
                  <a:pt x="5259714" y="121865"/>
                  <a:pt x="5269379" y="38773"/>
                  <a:pt x="5286375" y="28575"/>
                </a:cubicBezTo>
                <a:cubicBezTo>
                  <a:pt x="5296191" y="22685"/>
                  <a:pt x="5305425" y="41275"/>
                  <a:pt x="5314950" y="47625"/>
                </a:cubicBezTo>
                <a:lnTo>
                  <a:pt x="5334000" y="104775"/>
                </a:lnTo>
                <a:lnTo>
                  <a:pt x="5343525" y="133350"/>
                </a:lnTo>
                <a:cubicBezTo>
                  <a:pt x="5346700" y="123825"/>
                  <a:pt x="5350292" y="114429"/>
                  <a:pt x="5353050" y="104775"/>
                </a:cubicBezTo>
                <a:cubicBezTo>
                  <a:pt x="5356646" y="92188"/>
                  <a:pt x="5350866" y="72529"/>
                  <a:pt x="5362575" y="66675"/>
                </a:cubicBezTo>
                <a:cubicBezTo>
                  <a:pt x="5371555" y="62185"/>
                  <a:pt x="5367610" y="86270"/>
                  <a:pt x="5372100" y="95250"/>
                </a:cubicBezTo>
                <a:cubicBezTo>
                  <a:pt x="5377220" y="105489"/>
                  <a:pt x="5384800" y="114300"/>
                  <a:pt x="5391150" y="123825"/>
                </a:cubicBezTo>
                <a:cubicBezTo>
                  <a:pt x="5394325" y="139700"/>
                  <a:pt x="5396748" y="155744"/>
                  <a:pt x="5400675" y="171450"/>
                </a:cubicBezTo>
                <a:cubicBezTo>
                  <a:pt x="5403110" y="181190"/>
                  <a:pt x="5400160" y="200025"/>
                  <a:pt x="5410200" y="200025"/>
                </a:cubicBezTo>
                <a:cubicBezTo>
                  <a:pt x="5421648" y="200025"/>
                  <a:pt x="5424601" y="181911"/>
                  <a:pt x="5429250" y="171450"/>
                </a:cubicBezTo>
                <a:cubicBezTo>
                  <a:pt x="5437405" y="153100"/>
                  <a:pt x="5441950" y="133350"/>
                  <a:pt x="5448300" y="114300"/>
                </a:cubicBezTo>
                <a:lnTo>
                  <a:pt x="5457825" y="85725"/>
                </a:lnTo>
                <a:lnTo>
                  <a:pt x="5467350" y="57150"/>
                </a:lnTo>
                <a:cubicBezTo>
                  <a:pt x="5470525" y="66675"/>
                  <a:pt x="5475079" y="75847"/>
                  <a:pt x="5476875" y="85725"/>
                </a:cubicBezTo>
                <a:cubicBezTo>
                  <a:pt x="5481454" y="110910"/>
                  <a:pt x="5468300" y="143825"/>
                  <a:pt x="5486400" y="161925"/>
                </a:cubicBezTo>
                <a:cubicBezTo>
                  <a:pt x="5488763" y="164288"/>
                  <a:pt x="5530024" y="101252"/>
                  <a:pt x="5534025" y="95250"/>
                </a:cubicBezTo>
                <a:cubicBezTo>
                  <a:pt x="5537200" y="82550"/>
                  <a:pt x="5539954" y="69737"/>
                  <a:pt x="5543550" y="57150"/>
                </a:cubicBezTo>
                <a:cubicBezTo>
                  <a:pt x="5546308" y="47496"/>
                  <a:pt x="5543035" y="28575"/>
                  <a:pt x="5553075" y="28575"/>
                </a:cubicBezTo>
                <a:cubicBezTo>
                  <a:pt x="5563115" y="28575"/>
                  <a:pt x="5559842" y="47496"/>
                  <a:pt x="5562600" y="57150"/>
                </a:cubicBezTo>
                <a:cubicBezTo>
                  <a:pt x="5582156" y="125596"/>
                  <a:pt x="5562008" y="64309"/>
                  <a:pt x="5581650" y="142875"/>
                </a:cubicBezTo>
                <a:cubicBezTo>
                  <a:pt x="5584085" y="152615"/>
                  <a:pt x="5588000" y="161925"/>
                  <a:pt x="5591175" y="171450"/>
                </a:cubicBezTo>
                <a:cubicBezTo>
                  <a:pt x="5600700" y="161925"/>
                  <a:pt x="5612278" y="154083"/>
                  <a:pt x="5619750" y="142875"/>
                </a:cubicBezTo>
                <a:cubicBezTo>
                  <a:pt x="5625319" y="134521"/>
                  <a:pt x="5620295" y="109810"/>
                  <a:pt x="5629275" y="114300"/>
                </a:cubicBezTo>
                <a:cubicBezTo>
                  <a:pt x="5640984" y="120154"/>
                  <a:pt x="5635204" y="139813"/>
                  <a:pt x="5638800" y="152400"/>
                </a:cubicBezTo>
                <a:cubicBezTo>
                  <a:pt x="5641558" y="162054"/>
                  <a:pt x="5645150" y="171450"/>
                  <a:pt x="5648325" y="180975"/>
                </a:cubicBezTo>
                <a:cubicBezTo>
                  <a:pt x="5654675" y="171450"/>
                  <a:pt x="5664086" y="163365"/>
                  <a:pt x="5667375" y="152400"/>
                </a:cubicBezTo>
                <a:cubicBezTo>
                  <a:pt x="5684656" y="94795"/>
                  <a:pt x="5666967" y="55925"/>
                  <a:pt x="5686425" y="114300"/>
                </a:cubicBezTo>
                <a:cubicBezTo>
                  <a:pt x="5689600" y="136525"/>
                  <a:pt x="5674651" y="173875"/>
                  <a:pt x="5695950" y="180975"/>
                </a:cubicBezTo>
                <a:cubicBezTo>
                  <a:pt x="5715000" y="187325"/>
                  <a:pt x="5710130" y="143306"/>
                  <a:pt x="5715000" y="123825"/>
                </a:cubicBezTo>
                <a:cubicBezTo>
                  <a:pt x="5727301" y="74619"/>
                  <a:pt x="5717263" y="96617"/>
                  <a:pt x="5743575" y="57150"/>
                </a:cubicBezTo>
                <a:cubicBezTo>
                  <a:pt x="5753100" y="66675"/>
                  <a:pt x="5764678" y="74517"/>
                  <a:pt x="5772150" y="85725"/>
                </a:cubicBezTo>
                <a:cubicBezTo>
                  <a:pt x="5785704" y="106055"/>
                  <a:pt x="5790796" y="187269"/>
                  <a:pt x="5791200" y="190500"/>
                </a:cubicBezTo>
                <a:cubicBezTo>
                  <a:pt x="5794252" y="178293"/>
                  <a:pt x="5803418" y="137490"/>
                  <a:pt x="5810250" y="123825"/>
                </a:cubicBezTo>
                <a:cubicBezTo>
                  <a:pt x="5815370" y="113586"/>
                  <a:pt x="5822950" y="104775"/>
                  <a:pt x="5829300" y="95250"/>
                </a:cubicBezTo>
                <a:cubicBezTo>
                  <a:pt x="5853241" y="167074"/>
                  <a:pt x="5820946" y="78542"/>
                  <a:pt x="5857875" y="152400"/>
                </a:cubicBezTo>
                <a:cubicBezTo>
                  <a:pt x="5862365" y="161380"/>
                  <a:pt x="5864225" y="171450"/>
                  <a:pt x="5867400" y="180975"/>
                </a:cubicBezTo>
                <a:cubicBezTo>
                  <a:pt x="5890590" y="111406"/>
                  <a:pt x="5881580" y="143306"/>
                  <a:pt x="5895975" y="85725"/>
                </a:cubicBezTo>
                <a:cubicBezTo>
                  <a:pt x="5905500" y="92075"/>
                  <a:pt x="5918200" y="95250"/>
                  <a:pt x="5924550" y="104775"/>
                </a:cubicBezTo>
                <a:cubicBezTo>
                  <a:pt x="5931812" y="115667"/>
                  <a:pt x="5931923" y="129962"/>
                  <a:pt x="5934075" y="142875"/>
                </a:cubicBezTo>
                <a:cubicBezTo>
                  <a:pt x="5938283" y="168124"/>
                  <a:pt x="5940425" y="193675"/>
                  <a:pt x="5943600" y="219075"/>
                </a:cubicBezTo>
                <a:cubicBezTo>
                  <a:pt x="5949950" y="209550"/>
                  <a:pt x="5957530" y="200739"/>
                  <a:pt x="5962650" y="190500"/>
                </a:cubicBezTo>
                <a:cubicBezTo>
                  <a:pt x="5967140" y="181520"/>
                  <a:pt x="5969533" y="171611"/>
                  <a:pt x="5972175" y="161925"/>
                </a:cubicBezTo>
                <a:cubicBezTo>
                  <a:pt x="5979064" y="136666"/>
                  <a:pt x="5984875" y="111125"/>
                  <a:pt x="5991225" y="85725"/>
                </a:cubicBezTo>
                <a:lnTo>
                  <a:pt x="6000750" y="47625"/>
                </a:lnTo>
                <a:cubicBezTo>
                  <a:pt x="6007100" y="57150"/>
                  <a:pt x="6016180" y="65340"/>
                  <a:pt x="6019800" y="76200"/>
                </a:cubicBezTo>
                <a:cubicBezTo>
                  <a:pt x="6025907" y="94522"/>
                  <a:pt x="6025870" y="114349"/>
                  <a:pt x="6029325" y="133350"/>
                </a:cubicBezTo>
                <a:cubicBezTo>
                  <a:pt x="6032221" y="149278"/>
                  <a:pt x="6035675" y="165100"/>
                  <a:pt x="6038850" y="180975"/>
                </a:cubicBezTo>
                <a:cubicBezTo>
                  <a:pt x="6054641" y="157288"/>
                  <a:pt x="6066592" y="141922"/>
                  <a:pt x="6076950" y="114300"/>
                </a:cubicBezTo>
                <a:cubicBezTo>
                  <a:pt x="6081547" y="102043"/>
                  <a:pt x="6083300" y="88900"/>
                  <a:pt x="6086475" y="76200"/>
                </a:cubicBezTo>
                <a:cubicBezTo>
                  <a:pt x="6096000" y="85725"/>
                  <a:pt x="6110047" y="92268"/>
                  <a:pt x="6115050" y="104775"/>
                </a:cubicBezTo>
                <a:cubicBezTo>
                  <a:pt x="6143378" y="175595"/>
                  <a:pt x="6095503" y="181141"/>
                  <a:pt x="6153150" y="161925"/>
                </a:cubicBezTo>
                <a:cubicBezTo>
                  <a:pt x="6160579" y="139637"/>
                  <a:pt x="6160838" y="119369"/>
                  <a:pt x="6191250" y="114300"/>
                </a:cubicBezTo>
                <a:cubicBezTo>
                  <a:pt x="6201154" y="112649"/>
                  <a:pt x="6210171" y="121067"/>
                  <a:pt x="6219825" y="123825"/>
                </a:cubicBezTo>
                <a:cubicBezTo>
                  <a:pt x="6264735" y="136656"/>
                  <a:pt x="6270639" y="135166"/>
                  <a:pt x="6324600" y="142875"/>
                </a:cubicBezTo>
                <a:cubicBezTo>
                  <a:pt x="6334125" y="139700"/>
                  <a:pt x="6346075" y="140450"/>
                  <a:pt x="6353175" y="133350"/>
                </a:cubicBezTo>
                <a:cubicBezTo>
                  <a:pt x="6364945" y="121580"/>
                  <a:pt x="6376058" y="83752"/>
                  <a:pt x="6381750" y="66675"/>
                </a:cubicBezTo>
                <a:cubicBezTo>
                  <a:pt x="6391275" y="76200"/>
                  <a:pt x="6406624" y="82298"/>
                  <a:pt x="6410325" y="95250"/>
                </a:cubicBezTo>
                <a:cubicBezTo>
                  <a:pt x="6419959" y="128970"/>
                  <a:pt x="6414890" y="165308"/>
                  <a:pt x="6419850" y="200025"/>
                </a:cubicBezTo>
                <a:cubicBezTo>
                  <a:pt x="6421270" y="209964"/>
                  <a:pt x="6426200" y="219075"/>
                  <a:pt x="6429375" y="228600"/>
                </a:cubicBezTo>
                <a:cubicBezTo>
                  <a:pt x="6438900" y="212725"/>
                  <a:pt x="6448138" y="196674"/>
                  <a:pt x="6457950" y="180975"/>
                </a:cubicBezTo>
                <a:cubicBezTo>
                  <a:pt x="6464017" y="171267"/>
                  <a:pt x="6472351" y="162861"/>
                  <a:pt x="6477000" y="152400"/>
                </a:cubicBezTo>
                <a:cubicBezTo>
                  <a:pt x="6485155" y="134050"/>
                  <a:pt x="6496050" y="95250"/>
                  <a:pt x="6496050" y="95250"/>
                </a:cubicBezTo>
                <a:cubicBezTo>
                  <a:pt x="6499225" y="104775"/>
                  <a:pt x="6495535" y="123825"/>
                  <a:pt x="6505575" y="123825"/>
                </a:cubicBezTo>
                <a:cubicBezTo>
                  <a:pt x="6517023" y="123825"/>
                  <a:pt x="6519505" y="105489"/>
                  <a:pt x="6524625" y="95250"/>
                </a:cubicBezTo>
                <a:cubicBezTo>
                  <a:pt x="6564060" y="16380"/>
                  <a:pt x="6498605" y="119992"/>
                  <a:pt x="6553200" y="38100"/>
                </a:cubicBezTo>
                <a:cubicBezTo>
                  <a:pt x="6596869" y="103604"/>
                  <a:pt x="6584060" y="73530"/>
                  <a:pt x="6600825" y="123825"/>
                </a:cubicBezTo>
                <a:cubicBezTo>
                  <a:pt x="6604000" y="146050"/>
                  <a:pt x="6597897" y="171820"/>
                  <a:pt x="6610350" y="190500"/>
                </a:cubicBezTo>
                <a:cubicBezTo>
                  <a:pt x="6617612" y="201392"/>
                  <a:pt x="6614718" y="164432"/>
                  <a:pt x="6619875" y="152400"/>
                </a:cubicBezTo>
                <a:cubicBezTo>
                  <a:pt x="6624384" y="141878"/>
                  <a:pt x="6633245" y="133764"/>
                  <a:pt x="6638925" y="123825"/>
                </a:cubicBezTo>
                <a:cubicBezTo>
                  <a:pt x="6645970" y="111497"/>
                  <a:pt x="6652702" y="98908"/>
                  <a:pt x="6657975" y="85725"/>
                </a:cubicBezTo>
                <a:cubicBezTo>
                  <a:pt x="6665433" y="67081"/>
                  <a:pt x="6677025" y="28575"/>
                  <a:pt x="6677025" y="28575"/>
                </a:cubicBezTo>
                <a:cubicBezTo>
                  <a:pt x="6680200" y="38100"/>
                  <a:pt x="6683908" y="47464"/>
                  <a:pt x="6686550" y="57150"/>
                </a:cubicBezTo>
                <a:cubicBezTo>
                  <a:pt x="6693439" y="82409"/>
                  <a:pt x="6697321" y="108512"/>
                  <a:pt x="6705600" y="133350"/>
                </a:cubicBezTo>
                <a:lnTo>
                  <a:pt x="6715125" y="161925"/>
                </a:lnTo>
                <a:cubicBezTo>
                  <a:pt x="6749056" y="60133"/>
                  <a:pt x="6705219" y="161986"/>
                  <a:pt x="6943725" y="123825"/>
                </a:cubicBezTo>
                <a:cubicBezTo>
                  <a:pt x="6955029" y="122016"/>
                  <a:pt x="6956425" y="104775"/>
                  <a:pt x="6962775" y="95250"/>
                </a:cubicBezTo>
                <a:cubicBezTo>
                  <a:pt x="6975475" y="104775"/>
                  <a:pt x="6993165" y="109948"/>
                  <a:pt x="7000875" y="123825"/>
                </a:cubicBezTo>
                <a:cubicBezTo>
                  <a:pt x="7010254" y="140707"/>
                  <a:pt x="6991087" y="180975"/>
                  <a:pt x="7010400" y="180975"/>
                </a:cubicBezTo>
                <a:cubicBezTo>
                  <a:pt x="7029713" y="180975"/>
                  <a:pt x="7015735" y="142678"/>
                  <a:pt x="7019925" y="123825"/>
                </a:cubicBezTo>
                <a:cubicBezTo>
                  <a:pt x="7022103" y="114024"/>
                  <a:pt x="7026275" y="104775"/>
                  <a:pt x="7029450" y="95250"/>
                </a:cubicBezTo>
                <a:cubicBezTo>
                  <a:pt x="7032625" y="69850"/>
                  <a:pt x="7028579" y="42441"/>
                  <a:pt x="7038975" y="19050"/>
                </a:cubicBezTo>
                <a:cubicBezTo>
                  <a:pt x="7043053" y="9875"/>
                  <a:pt x="7058941" y="4359"/>
                  <a:pt x="7067550" y="9525"/>
                </a:cubicBezTo>
                <a:cubicBezTo>
                  <a:pt x="7079726" y="16830"/>
                  <a:pt x="7081007" y="34574"/>
                  <a:pt x="7086600" y="47625"/>
                </a:cubicBezTo>
                <a:cubicBezTo>
                  <a:pt x="7096388" y="70463"/>
                  <a:pt x="7098745" y="90133"/>
                  <a:pt x="7105650" y="114300"/>
                </a:cubicBezTo>
                <a:cubicBezTo>
                  <a:pt x="7108408" y="123954"/>
                  <a:pt x="7112000" y="133350"/>
                  <a:pt x="7115175" y="142875"/>
                </a:cubicBezTo>
                <a:cubicBezTo>
                  <a:pt x="7118350" y="120650"/>
                  <a:pt x="7120297" y="98215"/>
                  <a:pt x="7124700" y="76200"/>
                </a:cubicBezTo>
                <a:cubicBezTo>
                  <a:pt x="7126669" y="66355"/>
                  <a:pt x="7125245" y="43135"/>
                  <a:pt x="7134225" y="47625"/>
                </a:cubicBezTo>
                <a:cubicBezTo>
                  <a:pt x="7145934" y="53479"/>
                  <a:pt x="7139988" y="73186"/>
                  <a:pt x="7143750" y="85725"/>
                </a:cubicBezTo>
                <a:cubicBezTo>
                  <a:pt x="7149520" y="104959"/>
                  <a:pt x="7156450" y="123825"/>
                  <a:pt x="7162800" y="142875"/>
                </a:cubicBezTo>
                <a:cubicBezTo>
                  <a:pt x="7174570" y="178185"/>
                  <a:pt x="7163345" y="175940"/>
                  <a:pt x="7191375" y="1619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71600" y="2421185"/>
            <a:ext cx="720080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Давление газа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52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4" y="195486"/>
            <a:ext cx="7280356" cy="453474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80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9552" y="424368"/>
            <a:ext cx="2880320" cy="4294764"/>
            <a:chOff x="539552" y="424368"/>
            <a:chExt cx="2880320" cy="429476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7" name="Овал 6"/>
          <p:cNvSpPr/>
          <p:nvPr/>
        </p:nvSpPr>
        <p:spPr>
          <a:xfrm>
            <a:off x="1475656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43608" y="372387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04392" y="336383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39752" y="32918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37656" y="408391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71800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93776" y="321982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91680" y="401191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25824" y="350785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4088210" y="1563638"/>
            <a:ext cx="2067966" cy="3083486"/>
            <a:chOff x="539552" y="424368"/>
            <a:chExt cx="2880320" cy="429476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19" name="Овал 18"/>
          <p:cNvSpPr/>
          <p:nvPr/>
        </p:nvSpPr>
        <p:spPr>
          <a:xfrm>
            <a:off x="4664274" y="415592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03490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664274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498282" y="372387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68330" y="408391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00378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096322" y="365187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880298" y="422793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384354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7020272" y="2542175"/>
            <a:ext cx="1343574" cy="2003366"/>
            <a:chOff x="539552" y="424368"/>
            <a:chExt cx="2880320" cy="429476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31" name="Овал 30"/>
          <p:cNvSpPr/>
          <p:nvPr/>
        </p:nvSpPr>
        <p:spPr>
          <a:xfrm>
            <a:off x="7380312" y="422793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236296" y="408391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380312" y="372387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740352" y="422793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84368" y="422793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956376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812360" y="379588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524328" y="415592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740352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77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4 -0.04197 L 0.00782 -0.04197 L 0.03924 -0.04197 L 0.07865 -0.01389 L 0.06285 0 L 0.05504 0.04198 L 0.03924 0.04198 L 0.02362 0.05617 L 0.02362 0.07006 L 0.03924 0.08395 L 0.04723 0.08395 L 0.05504 0.11204 L 0.07084 0.11204 L 0.09445 0.09815 L 0.09445 0.08395 L 0.07865 0.08395 L 0.06285 0.07006 L 0.07084 0.05617 L 0.07865 0.04198 L 0.10226 0.04198 L 0.09445 0.0142 L 0.08664 0 L 0.07084 0.0142 L 0.04723 0.02809 L 0.03924 0.04198 L 0.02362 0.04198 L 0.02362 0.0142 L 0.02362 -0.01389 L 0.02362 -0.02778 L 0.01563 -0.02778 L 0.00782 0 L 0 0.02809 L -0.00798 0.04198 L -0.02361 0.04198 " pathEditMode="relative" ptsTypes="AAAAAAAAAAAAAAAAAAAAAAAAAAAAAAAAAAA">
                                      <p:cBhvr>
                                        <p:cTn id="96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1 0.01389 L -0.04723 0.02778 L -0.06302 0.01389 L -0.06302 -0.02809 L -0.04723 0 L -0.0316 -0.0142 L -0.02361 -0.02809 L -0.00799 -0.02809 L 0.01562 -0.02809 L 0.02361 -0.0142 L 0.00781 0.01389 L 0 0.05586 L -0.02361 0.06975 L -0.04723 0.06975 L -0.05521 0.08395 L -0.07084 0.08395 L -0.07882 0.05586 L -0.06302 0.05586 L -0.03941 0.04197 L -0.0316 0.05586 L -0.0316 0.08395 L -0.00799 0.09784 L 0.01562 0.11204 L 0.03142 0.11204 L 0.04722 0.08395 L 0.05503 0.06975 L 0.06302 0.02778 L 0.04722 0.02778 L 0.01562 -0.02809 " pathEditMode="relative" ptsTypes="AAAAAAAAAAAAAAAAAAAAAAAAAAAAAA">
                                      <p:cBhvr>
                                        <p:cTn id="98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389 L 0 0.04197 L 0.02361 0.02778 L 0.02361 0.05586 L 0.01562 0.06975 L -0.00799 0.06975 L -0.02379 0.05586 L -0.02379 0.08395 L -0.03941 0.11204 L -0.0474 0.06975 L -0.0474 0.04197 L -0.07101 0.04197 L -0.07101 0.01389 L -0.05521 -0.02809 L -0.05521 0.02778 L -0.07101 0.05586 L -0.08664 0.06975 L -0.07882 0.08395 L -0.05521 0.09784 " pathEditMode="relative" ptsTypes="AAAAAAAAAAAAAAAAAAAA">
                                      <p:cBhvr>
                                        <p:cTn id="100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3 -0.0142 L 0.00782 -0.04198 L 0.00782 -0.07006 L -0.00798 -0.05617 L 0 -0.02809 L 0.00782 -0.02809 L 0.01563 -0.05617 L 0.01563 -0.08395 L 0.01563 -0.09815 L 0.03143 -0.12593 L 0.03924 -0.08395 L 0.04723 -0.04198 L 0.06285 -0.04198 L 0.07865 -0.04198 L 0.07865 0 L 0.10226 0 L 0.11025 0 L 0.07865 0.02809 L 0.05504 0.02809 L 0.03143 -0.02809 " pathEditMode="relative" ptsTypes="AAAAAAAAAAAAAAAAAAAAA">
                                      <p:cBhvr>
                                        <p:cTn id="10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0 L 0.02361 0.01389 L 0 0.02809 L 0.03941 0.01389 L 0.05521 -0.0142 L 0.05521 -0.04198 L 0.03941 -0.05617 L 0.00781 -0.05617 L -0.00781 -0.08395 L -0.00781 -0.11204 L -0.0158 -0.14012 L -0.03142 -0.09815 L -0.03142 -0.05617 L -0.00781 -0.05617 L -0.0158 -0.04198 L -0.03941 -0.04198 L -0.05504 -0.02809 L -0.06302 -0.0142 L -0.06302 -0.05617 L -0.07865 -0.05617 L -0.04722 -0.07006 L -0.03941 -0.05617 L -0.03142 -0.04198 L -0.0158 -0.05617 " pathEditMode="relative" ptsTypes="AAAAAAAAAAAAAAAAAAAAAAAAA">
                                      <p:cBhvr>
                                        <p:cTn id="104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01419 L 0.02361 0.02778 L 0.02361 0.07007 L 0 0.05587 L 0 0.01389 L 0 -0.01419 L -0.0158 -0.01419 L -0.0158 -0.05617 L -0.02361 -0.08395 L -0.04722 -0.05617 L -0.07084 -0.02808 L -0.07882 0 L -0.07882 0.01389 L -0.0316 0.01389 L -0.0158 -0.01419 L 0 -0.04197 L 0.00781 -0.04197 L 0.0158 0 L 0.02361 0.04198 " pathEditMode="relative" ptsTypes="AAAAAAAAAAAAAAAAAAAA">
                                      <p:cBhvr>
                                        <p:cTn id="106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0 L -0.02361 -0.04197 L -0.03941 -0.01389 L -0.07882 0.01389 L -0.08663 -0.04197 L -0.07083 -0.09784 L -0.06302 -0.09784 L -0.05521 -0.05586 L -0.10243 -0.02808 L -0.11024 0 L -0.11806 -0.07006 L -0.07083 -0.02808 L -0.07882 0.02809 L -0.09445 0.05618 L -0.10243 0.02809 L -0.07882 0.01389 L -0.04722 0.04198 L -0.0316 0.05618 L -0.0158 0.04198 L -0.0158 -0.04197 " pathEditMode="relative" ptsTypes="AAAAAAAAAAAAAAAAAAAAA">
                                      <p:cBhvr>
                                        <p:cTn id="108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618 L -0.02361 -0.05618 L -0.02361 -0.11204 L 0 -0.14013 L 0.0158 -0.19599 L 0.04722 -0.12624 L 0.04722 -0.08426 L 0.00799 -0.07007 L -0.01563 -0.05618 L 0.0158 -0.04229 L 0.05521 -0.04229 L 0.07101 -0.0142 L 0.04722 -0.0142 L 0.03941 -0.05618 L 0.07101 -0.07007 L 0.08663 -0.07007 L 0.07882 -0.11204 L 0.03941 -0.12624 L 0.02361 -0.09815 L 0.02361 -0.05618 L -0.01563 -0.07007 L -0.01563 -0.09815 L -0.01563 -0.12624 L 0 -0.12624 L 0.00799 -0.14013 " pathEditMode="relative" ptsTypes="AAAAAAAAAAAAAAAAAAAAAAAAAA">
                                      <p:cBhvr>
                                        <p:cTn id="110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0.04197 L 0.01579 -0.07006 L 0.02361 -0.09784 L 0.02361 -0.04197 L 0.02361 -0.01389 L 0.01579 0 L 0.03142 0 L 0.04722 -0.01389 L 0.07083 -0.01389 L 0.08663 0.02809 L 0.09444 0.04198 L 0.11024 0.04198 L 0.11805 0.02809 L 0.12604 0 L 0.12604 -0.04197 L 0.11024 -0.04197 L 0.09444 -0.02808 L 0.07083 -0.02808 L 0.08663 -0.05586 L 0.09444 -0.07006 L 0.07083 -0.09784 L 0.06302 -0.07006 L 0.06302 -0.02808 L 0.03142 -0.01389 L 0.01579 0 L 0.04722 0.02809 L 0.09444 0.05618 L 0.08663 0.01389 L 0.07864 -0.02808 L 0.01579 0.01389 " pathEditMode="relative" ptsTypes="AAAAAAAAAAAAAAAAAAAAAAAAAAAAAAA">
                                      <p:cBhvr>
                                        <p:cTn id="112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-0.01389 L 0.07882 0.01419 L 0.02362 0.09814 L -0.04722 0.08395 L -0.08663 0.07006 L -0.06302 0.12592 L -0.06302 0.16821 " pathEditMode="relative" ptsTypes="AAAAAAAA">
                                      <p:cBhvr>
                                        <p:cTn id="114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.02809 L 0.03941 0.07006 L 0.12605 0.12593 L 0.18125 0.11204 L 0.02379 0 " pathEditMode="relative" ptsTypes="AAAAAA">
                                      <p:cBhvr>
                                        <p:cTn id="11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722 0 L -0.04722 0.04198 L 0.00782 0.11173 L -0.03159 0.15402 L -0.10243 0.09784 " pathEditMode="relative" ptsTypes="AAAAAA">
                                      <p:cBhvr>
                                        <p:cTn id="11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04197 L 0.07864 -0.02808 L 0.12604 0.01389 L 0.18108 0 " pathEditMode="relative" ptsTypes="AAAAA">
                                      <p:cBhvr>
                                        <p:cTn id="120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0.04197 L 0 0.08426 L -0.03143 0.09814 L -0.09445 0.04197 L -0.08663 -0.06976 " pathEditMode="relative" ptsTypes="AAAAAA">
                                      <p:cBhvr>
                                        <p:cTn id="122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0.05586 L 0.03142 0.08395 L -0.0316 0.06975 L -0.0474 0.11204 L 0.03142 0.12592 " pathEditMode="relative" ptsTypes="AAAAAA">
                                      <p:cBhvr>
                                        <p:cTn id="124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05618 L -0.02378 -0.05618 L -0.0474 -0.04229 L -0.0474 -0.11204 L 0.02361 -0.11204 " pathEditMode="relative" ptsTypes="AAAAAA">
                                      <p:cBhvr>
                                        <p:cTn id="126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-0.08426 L -0.07083 -0.08426 L -0.04722 -0.14013 L -0.02361 -0.16821 L 0.00781 -0.07007 L 0.03941 -0.05618 " pathEditMode="relative" ptsTypes="AAAAAAA">
                                      <p:cBhvr>
                                        <p:cTn id="128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1679 L -0.0316 -0.12593 L -0.04722 -0.07006 L 0 -0.07006 L 0.02361 -0.04198 " pathEditMode="relative" ptsTypes="AAAAAA">
                                      <p:cBhvr>
                                        <p:cTn id="130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0 L 0.02361 0.01389 L 0.0158 0.01389 L 0.0158 0.02778 L 0 0.04198 L 0.00781 0.05587 L 0.0158 0.07007 L 0.07083 0.08395 L 0.07083 0.02778 L 0.04722 0.09784 L -0.00781 0.05587 L 0.0158 0.12593 L 0.07882 0.07007 L -0.00781 0.05587 L 0.03142 0 L 0.04722 0.09784 L -0.0158 0.05587 L 0.06302 0.02778 L 0.08663 0.09784 L 0.03941 0.11204 L -0.00781 0.02778 L 0.03142 -0.01419 L 0.03941 0.05587 L 0.0158 0.09784 L -0.02361 0.05587 L 0.07882 0.08395 " pathEditMode="relative" ptsTypes="AAAAAAAAAAAAAAAAAAAAAAAAAAA">
                                      <p:cBhvr>
                                        <p:cTn id="132" dur="7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101 0.02809 L 0.02361 0.04229 L -0.0474 0.07006 L 0.02361 0.08426 L -0.0158 -0.02778 L -0.0158 0.04229 L -0.07101 0.0142 L 0.02361 0.02809 L -0.02379 0.08426 L -0.0316 -0.01389 L -0.06302 0.07006 L 0.02361 0.02809 L 0.01562 0.08426 L -0.0474 0.02809 L -0.07101 0.04229 L -0.05521 0.05617 " pathEditMode="relative" ptsTypes="AAAAAAAAAAAAAAAAA">
                                      <p:cBhvr>
                                        <p:cTn id="134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04197 L -0.07882 -0.05617 L -0.0316 -0.11204 L -0.07083 -0.05617 L 0 -0.08426 L -0.06302 -0.0142 L 0.02361 -0.04197 L -0.07083 -0.0142 L -0.07882 -0.05617 L -0.00781 -0.0142 L -0.03941 0 L 0.0158 -0.0142 L -0.0316 -0.09815 L 0 -0.09815 L -0.03941 -0.05617 L -0.06302 -0.09815 L -0.0316 -0.08426 L -0.07083 -0.0142 " pathEditMode="relative" ptsTypes="AAAAAAAAAAAAAAAAAAA">
                                      <p:cBhvr>
                                        <p:cTn id="136" dur="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11204 L 0.02361 0 L -0.00781 -0.05617 L 0.07882 -0.04197 L 0.03142 -0.11204 L 0.02361 0 L 0.07882 -0.02809 L 0.0158 -0.05617 L 0.03142 -0.11204 L -0.00781 -0.07006 L 0.06302 -0.07006 L 0.02361 -0.0142 L -0.00781 -0.07006 L 0.00781 0 L 0.07882 -0.02809 L 0.03142 -0.05617 L 0.03142 0 L 0 -0.05617 L 0.03142 -0.05617 " pathEditMode="relative" ptsTypes="AAAAAAAAAAAAAAAAAAAA">
                                      <p:cBhvr>
                                        <p:cTn id="138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0.09784 L -0.03142 -0.07006 L 0.03941 -0.07006 L 0.03941 0 L -0.02361 0 L -0.00781 -0.05586 L 0.05521 0 L -0.03142 -0.05586 L 0 -0.08395 L -0.03941 -0.04197 L 0.0316 -0.02777 L -0.02361 -0.01389 L 0.05521 -0.02777 L -0.0158 -0.04197 L -0.03941 -0.05586 L -0.03142 0.0142 L 0.0316 -0.02777 " pathEditMode="relative" ptsTypes="AAAAAAAAAAAAAAAAAA">
                                      <p:cBhvr>
                                        <p:cTn id="140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04198 L -0.06302 0.01389 L 0.0316 0.02809 L -0.02361 0.07006 L -0.02361 -0.02809 L -0.06302 0.02809 L 0.0316 0.01389 L 0.0316 0.05586 L -0.03142 -0.0142 L 0.0158 0 L -0.03142 0.07006 L -0.05503 0 L -0.05503 -0.0142 L 0 0.04197 L -0.0158 0.05586 " pathEditMode="relative" ptsTypes="AAAAAAAAAAAAAAAA">
                                      <p:cBhvr>
                                        <p:cTn id="142" dur="7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04197 L -0.05503 -0.08426 L -0.05503 -0.05617 L -0.00781 -0.09815 L -0.0158 -0.0142 L 0.0316 -0.04197 L -0.06302 -0.05617 L -0.02361 0 L 0.0158 -0.07006 L -0.03142 -0.08426 L -0.0158 -0.09815 L 0.02361 0 L -0.03142 -0.04197 L -0.06302 -0.05617 L 0.00799 -0.04197 L 0.00799 -0.08426 L -0.04722 -0.08426 L -0.00781 -0.09815 L -0.0158 -0.02809 L -0.04722 -0.04197 L -0.03142 -0.0142 L -0.05503 -0.02809 L 0.0158 -0.04197 L -0.03142 -0.09815 " pathEditMode="relative" ptsTypes="AAAAAAAAAAAAAAAAAAAAAAAAA">
                                      <p:cBhvr>
                                        <p:cTn id="144" dur="7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-0.08395 L 0.08663 0 L 0.03142 0.02809 L 0 -0.04197 L -0.0158 -0.02808 L 0.07083 0 L 0.03142 -0.07006 L 0 -0.04197 L 0.07864 -0.01388 L 0.03923 0 L 0.02361 -0.05617 L 0 0 Z " pathEditMode="relative" ptsTypes="AAAAAAAAAAAAA">
                                      <p:cBhvr>
                                        <p:cTn id="146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0.05586 L -0.04722 -0.04198 L -0.07864 -0.0142 L -0.04722 0 L -0.06302 0.02809 L -0.00781 0.04197 L -0.01562 -0.0142 L -0.02361 -0.04198 L -0.08663 0.01389 L -0.01562 0.02809 L -0.04722 0.07006 L -0.03941 -0.04198 L -0.06302 0.04197 L -0.07083 -0.0142 L -0.01562 0.02809 L 0.00799 0.07006 L -0.05503 0.01389 L -0.05503 0.07006 L -0.08663 0 L -0.06302 0.01389 " pathEditMode="relative" ptsTypes="AAAAAAAAAAAAAAAAAAAAA">
                                      <p:cBhvr>
                                        <p:cTn id="148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439</Words>
  <Application>Microsoft Office PowerPoint</Application>
  <PresentationFormat>Экран (16:9)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Идеальный газ в МКТ. Среднее значение квадрата скорости молекул</vt:lpstr>
      <vt:lpstr>Презентация PowerPoint</vt:lpstr>
      <vt:lpstr>Презентация PowerPoint</vt:lpstr>
      <vt:lpstr>Идеальный газ</vt:lpstr>
      <vt:lpstr>Идеальный газ</vt:lpstr>
      <vt:lpstr>Давление газа</vt:lpstr>
      <vt:lpstr>Давление газа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выводы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Идеальный газ в МКТ. Среднее значение квадрата скорости молекул</dc:title>
  <dc:creator>User</dc:creator>
  <cp:lastModifiedBy>User</cp:lastModifiedBy>
  <cp:revision>33</cp:revision>
  <dcterms:created xsi:type="dcterms:W3CDTF">2014-07-07T13:26:32Z</dcterms:created>
  <dcterms:modified xsi:type="dcterms:W3CDTF">2014-07-17T13:01:34Z</dcterms:modified>
</cp:coreProperties>
</file>