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29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14" r:id="rId22"/>
    <p:sldId id="315" r:id="rId23"/>
    <p:sldId id="316" r:id="rId24"/>
    <p:sldId id="325" r:id="rId25"/>
    <p:sldId id="256" r:id="rId26"/>
    <p:sldId id="260" r:id="rId27"/>
    <p:sldId id="262" r:id="rId28"/>
    <p:sldId id="263" r:id="rId29"/>
    <p:sldId id="264" r:id="rId30"/>
    <p:sldId id="265" r:id="rId31"/>
    <p:sldId id="261" r:id="rId32"/>
    <p:sldId id="257" r:id="rId33"/>
    <p:sldId id="258" r:id="rId34"/>
    <p:sldId id="25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068A-6EDD-46EB-9DAC-4272DD49762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29FA3-2959-4C1A-A4D9-97666D1D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9A21-6F34-4112-A892-4A7AEECD5CFF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1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A09-9FD3-4AD4-AB03-15BAB603CD7F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8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0BC-A618-4412-8160-AE0C42EF69A6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3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5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4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9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8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40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3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026-103A-4CF2-9484-A6C0144B2FCC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3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0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27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ED4E-EC43-4221-9DFA-78F6A397A060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09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ED7-8BB3-4DA5-B04C-56F7E3557779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5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F22-1CE6-402F-8A6F-909EFAE2BE2B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DF3D-488A-4CF7-B2C6-3FA59BA5DAAB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8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D9-6870-4288-AABF-90075D738858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3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D73B-C1C3-479F-840F-39FC512CA32C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7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7D0C-450D-49D4-92BC-F669647602AF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A78-D92F-4720-93DC-E17AA4209984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31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449B-BC85-4CF3-A3EF-5E488116405F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459-E82D-4CD7-B10E-C9DD928DD406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7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83DF-5F87-4B54-8058-3DD88ECF979C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6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ECF3-9545-44F9-B4A1-331B040B6752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9EE0-29A3-4C14-A2C9-9A287540CEBE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4F7-DB71-4D51-9CF4-FB436669B0A2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0BB8-6755-4D5D-ADBE-A2D12DA41990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657-7D78-4781-8E5A-E3F7DE9920CD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9D12-6FF7-40EB-BF5F-E97CF70B7963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7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9F1-9661-4CD8-9960-035903DB1754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8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70D-C455-4C0B-8ACD-0DF51CCF96F4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FCA3-8111-4CAA-8F2D-3751149A8C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275-A940-43DC-895F-B8893695B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462D-F126-4AE0-B24D-BEBEF2B180E7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2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0.png"/><Relationship Id="rId4" Type="http://schemas.openxmlformats.org/officeDocument/2006/relationships/image" Target="../media/image5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0"/>
            <a:ext cx="12192001" cy="6858000"/>
            <a:chOff x="0" y="0"/>
            <a:chExt cx="12192001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" y="1564445"/>
                <a:ext cx="12192000" cy="4312183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05878" y="96253"/>
              <a:ext cx="12012328" cy="66703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64042" y="6118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Саратов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– 2021 уч.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962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«Средняя Общеобразовательная Школа №72»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1825" y="5507296"/>
            <a:ext cx="2646365" cy="7386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Презентацию подготовил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физики – информатики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В.С.Дубовик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27B9C-B4D7-49D6-990F-B75E3EF77376}"/>
              </a:ext>
            </a:extLst>
          </p:cNvPr>
          <p:cNvSpPr txBox="1"/>
          <p:nvPr/>
        </p:nvSpPr>
        <p:spPr>
          <a:xfrm>
            <a:off x="3372099" y="1808532"/>
            <a:ext cx="5771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СРЕДСТВА ИЗМЕРЕНИЯ</a:t>
            </a:r>
            <a:r>
              <a:rPr lang="en-US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I </a:t>
            </a:r>
            <a:r>
              <a:rPr lang="ru-RU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и </a:t>
            </a:r>
            <a:r>
              <a:rPr lang="en-US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U</a:t>
            </a:r>
            <a:r>
              <a:rPr lang="ru-RU" sz="36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3EBEB-1409-4DBB-AB5E-FD39DC161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52" y="2774267"/>
            <a:ext cx="1114626" cy="11146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3A09AC-4410-4D2D-89BE-99A58C8DFC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3" y="2897204"/>
            <a:ext cx="924025" cy="8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6512" y="964799"/>
            <a:ext cx="1155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показания вольтметра (см. рисунок), если погрешность прямого измерения напряжения составляет половину цены деления вольтметра.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8" y="2489363"/>
            <a:ext cx="4952238" cy="3119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7656" y="2234244"/>
            <a:ext cx="6864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Цена деления вольтметра определяется следующим расчетом: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(2–1):5=0,2 (В).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Показания вольтметра равны 2 В.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Погрешность измерения, согласно условию задачи, составляет половину цены деления, т.е. 0,1 В.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(2,0 ± 0,1) 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5416105"/>
            <a:ext cx="23050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DD4A57C-77CA-4E03-A69C-239594C2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47AD1D-D00A-423D-9A9E-BF04D0B7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8AAC70-D8A2-4FED-B28E-41AEFEAA8547}"/>
              </a:ext>
            </a:extLst>
          </p:cNvPr>
          <p:cNvSpPr/>
          <p:nvPr/>
        </p:nvSpPr>
        <p:spPr>
          <a:xfrm>
            <a:off x="208547" y="803784"/>
            <a:ext cx="7812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приведена электрическая цепь для измерения сопротивления реостата. Погрешности измерения силы тока в цепи и напряжения на реостате равны половине цены деления амперметра и вольтметра. Чему равна по результатам этих измерений сила тока в цепи?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693266-48F7-4A66-997F-89665DCA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3" y="703245"/>
            <a:ext cx="3962400" cy="33147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B2B2BE-F3EB-443D-8AD5-F12904B9FEA6}"/>
              </a:ext>
            </a:extLst>
          </p:cNvPr>
          <p:cNvSpPr/>
          <p:nvPr/>
        </p:nvSpPr>
        <p:spPr>
          <a:xfrm>
            <a:off x="208547" y="3949398"/>
            <a:ext cx="11774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В бланк ответов № 1 перенесите только числа, без пробелов и других дополнительных символов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4083BB-ADCA-4AD5-8395-5785579D36E6}"/>
                  </a:ext>
                </a:extLst>
              </p:cNvPr>
              <p:cNvSpPr txBox="1"/>
              <p:nvPr/>
            </p:nvSpPr>
            <p:spPr>
              <a:xfrm>
                <a:off x="5043637" y="4925187"/>
                <a:ext cx="1847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=0,500±0,025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4083BB-ADCA-4AD5-8395-5785579D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637" y="4925187"/>
                <a:ext cx="1847557" cy="276999"/>
              </a:xfrm>
              <a:prstGeom prst="rect">
                <a:avLst/>
              </a:prstGeom>
              <a:blipFill>
                <a:blip r:embed="rId3"/>
                <a:stretch>
                  <a:fillRect l="-2310" r="-297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94CE140-2212-4CD8-AC3C-F411610EA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07157"/>
              </p:ext>
            </p:extLst>
          </p:nvPr>
        </p:nvGraphicFramePr>
        <p:xfrm>
          <a:off x="3428960" y="5531644"/>
          <a:ext cx="4724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4">
                  <a:extLst>
                    <a:ext uri="{9D8B030D-6E8A-4147-A177-3AD203B41FA5}">
                      <a16:colId xmlns:a16="http://schemas.microsoft.com/office/drawing/2014/main" val="3516510690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52379288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836429404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420139257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1660824557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728126701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475345173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915481070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958382343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60388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55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1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963FCD0-1315-4E22-9CF7-4ED686EB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5A5B32-8E18-4F1C-B262-FB21010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E5F7BF-54C9-4147-8B85-50B051469661}"/>
              </a:ext>
            </a:extLst>
          </p:cNvPr>
          <p:cNvSpPr/>
          <p:nvPr/>
        </p:nvSpPr>
        <p:spPr>
          <a:xfrm>
            <a:off x="295174" y="617159"/>
            <a:ext cx="11592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проведении лабораторной работы ученик собрал электрическую цепь по схеме на рисунке и записал показания амперметра и вольтметра. Погрешность измерения силы тока и напряжения равна цене деления шкалы соответствующих приборов. Запишите значение силы тока с учетом погрешности.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2704D5-4085-4B3F-A5A8-246F662E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36" y="2628548"/>
            <a:ext cx="7734300" cy="24479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69F8A6-F1E2-4DA1-BF8A-2D2F4D7F2795}"/>
              </a:ext>
            </a:extLst>
          </p:cNvPr>
          <p:cNvSpPr/>
          <p:nvPr/>
        </p:nvSpPr>
        <p:spPr>
          <a:xfrm>
            <a:off x="295174" y="4940514"/>
            <a:ext cx="1159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В бланк ответов № 1 перенесите только числа, без пробелов и других дополнительных символов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AD281D-3B47-408F-818D-4E9B4635C869}"/>
                  </a:ext>
                </a:extLst>
              </p:cNvPr>
              <p:cNvSpPr/>
              <p:nvPr/>
            </p:nvSpPr>
            <p:spPr>
              <a:xfrm>
                <a:off x="4848882" y="5402179"/>
                <a:ext cx="1775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=0,21±0,02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AD281D-3B47-408F-818D-4E9B4635C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82" y="5402179"/>
                <a:ext cx="17757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29B988-203E-4318-9C52-7A5A6F6C8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14661"/>
              </p:ext>
            </p:extLst>
          </p:nvPr>
        </p:nvGraphicFramePr>
        <p:xfrm>
          <a:off x="3428960" y="5800844"/>
          <a:ext cx="4724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4">
                  <a:extLst>
                    <a:ext uri="{9D8B030D-6E8A-4147-A177-3AD203B41FA5}">
                      <a16:colId xmlns:a16="http://schemas.microsoft.com/office/drawing/2014/main" val="3516510690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52379288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836429404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420139257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1660824557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728126701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475345173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2915481070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958382343"/>
                    </a:ext>
                  </a:extLst>
                </a:gridCol>
                <a:gridCol w="472444">
                  <a:extLst>
                    <a:ext uri="{9D8B030D-6E8A-4147-A177-3AD203B41FA5}">
                      <a16:colId xmlns:a16="http://schemas.microsoft.com/office/drawing/2014/main" val="360388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55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6AA1550-E16F-4C91-864C-3FB55B2F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A3AA11-69D9-4595-B31D-24BD25CC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61736-A66A-42FD-8969-7756708A2CE5}"/>
              </a:ext>
            </a:extLst>
          </p:cNvPr>
          <p:cNvSpPr/>
          <p:nvPr/>
        </p:nvSpPr>
        <p:spPr>
          <a:xfrm>
            <a:off x="381803" y="761538"/>
            <a:ext cx="7771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показана схема участка электрической цепи. По участку АВ течет постоянный ток I 4 А. Какое напряжение показывает идеальный вольтметр, если сопротивление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 Ом?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       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99C73-35B5-450E-A48A-9070ADAF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21" y="761538"/>
            <a:ext cx="3648075" cy="19621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347955-5ABD-4E01-AA5D-FDA059E07A73}"/>
              </a:ext>
            </a:extLst>
          </p:cNvPr>
          <p:cNvSpPr/>
          <p:nvPr/>
        </p:nvSpPr>
        <p:spPr>
          <a:xfrm>
            <a:off x="2151288" y="2341632"/>
            <a:ext cx="267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3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A07AB92-7F11-42C0-B86D-E9150482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3D1D29-9A26-4BA0-9A5D-8122980C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460C6C-0158-4754-B02C-FB0ACCC59C73}"/>
              </a:ext>
            </a:extLst>
          </p:cNvPr>
          <p:cNvSpPr/>
          <p:nvPr/>
        </p:nvSpPr>
        <p:spPr>
          <a:xfrm>
            <a:off x="545432" y="634276"/>
            <a:ext cx="1139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Пять одинаковых резисторов с сопротивлением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 Ом соединены в электрическую цепь, схема которой представлена на рисунке. По участку АВ идет ток I = 4 А. Какое напряжение показывает идеальный вольтметр?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48913-4B6A-4323-84B9-4EF5D2A4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16" y="2203936"/>
            <a:ext cx="5181600" cy="1771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6089-13D1-488B-8AF9-3FE7A76F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2" y="4764956"/>
            <a:ext cx="3219450" cy="5429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7CEFF4-215D-4E10-BF5F-ADD3B73DA91F}"/>
              </a:ext>
            </a:extLst>
          </p:cNvPr>
          <p:cNvSpPr/>
          <p:nvPr/>
        </p:nvSpPr>
        <p:spPr>
          <a:xfrm>
            <a:off x="2334168" y="438455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0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0C631BC-0D70-470F-835E-6B5AF7AC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F25479F-642B-400D-9476-AD810737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156098-BAFA-49DF-986C-40BEDC3CC7C8}"/>
              </a:ext>
            </a:extLst>
          </p:cNvPr>
          <p:cNvSpPr/>
          <p:nvPr/>
        </p:nvSpPr>
        <p:spPr>
          <a:xfrm>
            <a:off x="497304" y="797905"/>
            <a:ext cx="1138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Пять одинаковых резисторов с сопротивлением 1 Ом соединены в электрическую цепь, через которую течет ток I = 2 А (см. рис.). Какое напряжение показывает идеальный вольтметр?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79A78-6C1C-4FC5-A1CC-C098F42D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2243137"/>
            <a:ext cx="5324475" cy="2371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9EBC4-91D5-4BC2-A112-A642C28E5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2" y="4764956"/>
            <a:ext cx="3219450" cy="5429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811D7B-4E26-4BAC-BC65-C121523E27F1}"/>
              </a:ext>
            </a:extLst>
          </p:cNvPr>
          <p:cNvSpPr/>
          <p:nvPr/>
        </p:nvSpPr>
        <p:spPr>
          <a:xfrm>
            <a:off x="2237915" y="43032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0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5D133E1-0358-4DCD-A472-ED9C0F33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B566E8-1CB3-43DB-A858-46BFE3F1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2AF378-E0B6-4C06-A86A-C05EF53B5DC3}"/>
              </a:ext>
            </a:extLst>
          </p:cNvPr>
          <p:cNvSpPr/>
          <p:nvPr/>
        </p:nvSpPr>
        <p:spPr>
          <a:xfrm>
            <a:off x="333674" y="628396"/>
            <a:ext cx="11688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Через участок цепи (см. рисунок) течёт постоянный ток 1=4 А. Какую силу тока показывает амперметр? Сопротивлением амперметра пренебречь.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B48156-CF3E-4D58-8C4B-51F02231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68" y="2141770"/>
            <a:ext cx="5695950" cy="1400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1FF0C4-E919-4760-8F06-04BD7DBC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7" y="4725310"/>
            <a:ext cx="2447925" cy="4476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CB1EE8-2858-41DD-A001-CD6E093035AA}"/>
              </a:ext>
            </a:extLst>
          </p:cNvPr>
          <p:cNvSpPr/>
          <p:nvPr/>
        </p:nvSpPr>
        <p:spPr>
          <a:xfrm>
            <a:off x="1870509" y="42636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014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D15C13C-326C-4795-BC20-AEE9583C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CA321A-9A7F-4EE3-B376-2FCC469B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892E1F-C91E-4BE7-B5A1-B1E61703BD53}"/>
              </a:ext>
            </a:extLst>
          </p:cNvPr>
          <p:cNvSpPr/>
          <p:nvPr/>
        </p:nvSpPr>
        <p:spPr>
          <a:xfrm>
            <a:off x="227798" y="589895"/>
            <a:ext cx="1179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фотографии изображена электрическая цепь, состоящая из резистора, реостата, ключа, вольтметра, подключённого к батарее, и амперметра.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65ED8-F473-4756-A834-9A05B3661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98" y="1971520"/>
            <a:ext cx="6858000" cy="42035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D5B892-630F-40DA-A4DE-458A79500C59}"/>
              </a:ext>
            </a:extLst>
          </p:cNvPr>
          <p:cNvSpPr/>
          <p:nvPr/>
        </p:nvSpPr>
        <p:spPr>
          <a:xfrm>
            <a:off x="7186061" y="1790224"/>
            <a:ext cx="48358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Составьте принципиальную электрическую схему этой цепи и, используя законы постоянного тока, объясните, как изменятся (увеличится или уменьшится) сила тока в цепи и напряжение на батарее при перемещении движка реостата в крайнее правое положение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11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32FEA8A-0F3C-4E14-A675-FF46E0B0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654432-AD9E-469E-B395-E3BC4529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B50C1E-7FC3-4FCB-8008-92900907CB9B}"/>
              </a:ext>
            </a:extLst>
          </p:cNvPr>
          <p:cNvSpPr/>
          <p:nvPr/>
        </p:nvSpPr>
        <p:spPr>
          <a:xfrm>
            <a:off x="170046" y="688281"/>
            <a:ext cx="11851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приведена схема электрической цепи, собранной учеником для исследования зависимости силы тока, проходящего через резистор, от напряжения на нём. На рисунках 1 и 2 показаны шкалы амперметра и вольтметра.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83CB00-6DE1-47C7-B97D-9D54AACF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2" y="2257941"/>
            <a:ext cx="7105650" cy="2667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AE5146-61FF-407E-9F6A-242AE46E0AB4}"/>
              </a:ext>
            </a:extLst>
          </p:cNvPr>
          <p:cNvSpPr/>
          <p:nvPr/>
        </p:nvSpPr>
        <p:spPr>
          <a:xfrm>
            <a:off x="7796461" y="3058653"/>
            <a:ext cx="4204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Какова будет сила тока в цепи при напряжении на резисторе 5,4 В? Ответ округлите до десятых.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D37A4-91CC-43A1-966D-5377CD04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" y="5678905"/>
            <a:ext cx="2610238" cy="4908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26D515-DAF0-4672-81AE-F6679A4694C9}"/>
              </a:ext>
            </a:extLst>
          </p:cNvPr>
          <p:cNvSpPr/>
          <p:nvPr/>
        </p:nvSpPr>
        <p:spPr>
          <a:xfrm>
            <a:off x="1290025" y="5246389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0,7</a:t>
            </a:r>
          </a:p>
        </p:txBody>
      </p:sp>
    </p:spTree>
    <p:extLst>
      <p:ext uri="{BB962C8B-B14F-4D97-AF65-F5344CB8AC3E}">
        <p14:creationId xmlns:p14="http://schemas.microsoft.com/office/powerpoint/2010/main" val="26800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921954"/>
            <a:ext cx="3590925" cy="242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8" y="2043303"/>
            <a:ext cx="7267575" cy="70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43" y="995362"/>
            <a:ext cx="9648825" cy="752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44368" y="1921954"/>
            <a:ext cx="2139696" cy="826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0C298D-6F3F-4507-86B6-808E227DF579}"/>
              </a:ext>
            </a:extLst>
          </p:cNvPr>
          <p:cNvSpPr/>
          <p:nvPr/>
        </p:nvSpPr>
        <p:spPr>
          <a:xfrm>
            <a:off x="3344039" y="117213"/>
            <a:ext cx="534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Вопросы из теста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35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8535" y="802105"/>
            <a:ext cx="8545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Напряжение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измеряется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вольтметром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Включается вольтметр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параллельно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резистору, на котором определяют напряжение.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688" y="746168"/>
            <a:ext cx="3479162" cy="1458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63" y="2503673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269" y="2334333"/>
            <a:ext cx="1444426" cy="1474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730" y="3828906"/>
            <a:ext cx="3740270" cy="23501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1588" y="3348394"/>
            <a:ext cx="6762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Чем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&gt;R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измеряемого участка, тем точнее показания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вольтметра.</a:t>
            </a:r>
          </a:p>
        </p:txBody>
      </p:sp>
    </p:spTree>
    <p:extLst>
      <p:ext uri="{BB962C8B-B14F-4D97-AF65-F5344CB8AC3E}">
        <p14:creationId xmlns:p14="http://schemas.microsoft.com/office/powerpoint/2010/main" val="136034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280" y="1039291"/>
            <a:ext cx="1103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2. По какой схеме (рис.) вольтметр точно измеряет напряжение на резисторе R, если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R&gt;&gt;Ra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57425"/>
            <a:ext cx="9296400" cy="2343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5024" y="1993398"/>
            <a:ext cx="4718304" cy="2724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5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B0C830-226B-4E80-8BFA-012F58B2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014F62E-226F-4B0E-A772-CA4BB6A5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9A2F017-D115-450C-AA2E-39FBA7642C0A}"/>
                  </a:ext>
                </a:extLst>
              </p:cNvPr>
              <p:cNvSpPr/>
              <p:nvPr/>
            </p:nvSpPr>
            <p:spPr>
              <a:xfrm>
                <a:off x="152399" y="843898"/>
                <a:ext cx="11201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3. По какой схеме (рис.) амперметр наиболее точно измеряет силу тока, протекающего через резистор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, если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в? 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9A2F017-D115-450C-AA2E-39FBA7642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843898"/>
                <a:ext cx="11201401" cy="830997"/>
              </a:xfrm>
              <a:prstGeom prst="rect">
                <a:avLst/>
              </a:prstGeom>
              <a:blipFill>
                <a:blip r:embed="rId2"/>
                <a:stretch>
                  <a:fillRect l="-816" t="-583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3B2A8-B6E1-46C5-B295-C8277E37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205037"/>
            <a:ext cx="10134600" cy="24479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AB6C41-A865-4FAE-A3F3-5F86FADB2640}"/>
              </a:ext>
            </a:extLst>
          </p:cNvPr>
          <p:cNvSpPr/>
          <p:nvPr/>
        </p:nvSpPr>
        <p:spPr>
          <a:xfrm>
            <a:off x="885524" y="2002055"/>
            <a:ext cx="2560320" cy="2897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8F6C26F-EA80-4A0A-B09F-D330F15A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8656C4A-8EAA-4B48-804D-EC61C5F2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54BEFC-17A7-4ECD-BD32-1221F957B1CA}"/>
              </a:ext>
            </a:extLst>
          </p:cNvPr>
          <p:cNvSpPr/>
          <p:nvPr/>
        </p:nvSpPr>
        <p:spPr>
          <a:xfrm>
            <a:off x="1319448" y="1764177"/>
            <a:ext cx="9745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ДОПОЛНИТЕЛЬНЫЙ МАТЕРИАЛ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23C155-A316-431A-928E-3E0589F94756}"/>
              </a:ext>
            </a:extLst>
          </p:cNvPr>
          <p:cNvSpPr/>
          <p:nvPr/>
        </p:nvSpPr>
        <p:spPr>
          <a:xfrm>
            <a:off x="3716827" y="2967335"/>
            <a:ext cx="4758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384117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074" y="698587"/>
            <a:ext cx="7622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Квадратные медные пластины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одинаковой толщины,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площади которых 1 см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и 1 м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включены в цепь. Найдите отношение сопротивлений пластин (рис.).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96" y="336278"/>
            <a:ext cx="3633429" cy="2008428"/>
          </a:xfrm>
          <a:prstGeom prst="rect">
            <a:avLst/>
          </a:prstGeom>
        </p:spPr>
      </p:pic>
      <p:sp>
        <p:nvSpPr>
          <p:cNvPr id="7" name="Куб 6"/>
          <p:cNvSpPr/>
          <p:nvPr/>
        </p:nvSpPr>
        <p:spPr>
          <a:xfrm>
            <a:off x="1311215" y="3587151"/>
            <a:ext cx="836762" cy="1043796"/>
          </a:xfrm>
          <a:prstGeom prst="cube">
            <a:avLst>
              <a:gd name="adj" fmla="val 31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242420" y="3168769"/>
            <a:ext cx="1900687" cy="1874808"/>
          </a:xfrm>
          <a:prstGeom prst="cube">
            <a:avLst>
              <a:gd name="adj" fmla="val 1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36430" y="4192437"/>
            <a:ext cx="97478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15706" y="4192437"/>
            <a:ext cx="121632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87830" y="4106173"/>
            <a:ext cx="121632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27163" y="4106173"/>
            <a:ext cx="138022" cy="1236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51284" y="4044350"/>
            <a:ext cx="138022" cy="1236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49563" y="3491036"/>
                <a:ext cx="2749471" cy="1230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1 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см</m:t>
                            </m:r>
                          </m:num>
                          <m:den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1∙</m:t>
                            </m:r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100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100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1</a:t>
                </a:r>
                <a:endPara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563" y="3491036"/>
                <a:ext cx="2749471" cy="1230273"/>
              </a:xfrm>
              <a:prstGeom prst="rect">
                <a:avLst/>
              </a:prstGeom>
              <a:blipFill>
                <a:blip r:embed="rId3"/>
                <a:stretch>
                  <a:fillRect r="-9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1" y="505992"/>
            <a:ext cx="3546805" cy="3056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1963" y="612801"/>
            <a:ext cx="7157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 Схема, представленная на рисунке, симметрична относительно прямой, проходящей через точки А и 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1962" y="1813130"/>
            <a:ext cx="721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2. Поэтому потенциалы точек С и D одинаковы.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1961" y="2644127"/>
            <a:ext cx="743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3. Совместим точки С и D в узел, получим эквивалентную схему.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1" y="4233577"/>
            <a:ext cx="4544505" cy="196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585" y="4960189"/>
            <a:ext cx="1999866" cy="5389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DBA3C-9158-4A86-BFFE-A266AB5750D1}"/>
              </a:ext>
            </a:extLst>
          </p:cNvPr>
          <p:cNvSpPr txBox="1"/>
          <p:nvPr/>
        </p:nvSpPr>
        <p:spPr>
          <a:xfrm>
            <a:off x="3802465" y="895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МЕТОД СИММЕТРИИ</a:t>
            </a:r>
          </a:p>
        </p:txBody>
      </p:sp>
    </p:spTree>
    <p:extLst>
      <p:ext uri="{BB962C8B-B14F-4D97-AF65-F5344CB8AC3E}">
        <p14:creationId xmlns:p14="http://schemas.microsoft.com/office/powerpoint/2010/main" val="363071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526321-599E-4DD9-9264-0DF001FE4AD8}"/>
              </a:ext>
            </a:extLst>
          </p:cNvPr>
          <p:cNvSpPr/>
          <p:nvPr/>
        </p:nvSpPr>
        <p:spPr>
          <a:xfrm>
            <a:off x="3533439" y="98798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МЕТОД РАЗМНОЖЕНИЯ УЗЛОВ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545BC-BA5B-4DA4-ADCF-CB2D2EC4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7" y="1217485"/>
            <a:ext cx="11554938" cy="31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788C44-2A46-41AD-8451-A49487E611C7}"/>
              </a:ext>
            </a:extLst>
          </p:cNvPr>
          <p:cNvSpPr/>
          <p:nvPr/>
        </p:nvSpPr>
        <p:spPr>
          <a:xfrm>
            <a:off x="3158535" y="131582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МЕТОД «РАСЩЕПЛЕНИЯ» УЗЛОВ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745C9-82EA-41FA-BB5A-86133DF4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964692"/>
            <a:ext cx="11323384" cy="25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0E585B-C7B3-48F1-8670-4E02840F3CE8}"/>
              </a:ext>
            </a:extLst>
          </p:cNvPr>
          <p:cNvSpPr/>
          <p:nvPr/>
        </p:nvSpPr>
        <p:spPr>
          <a:xfrm>
            <a:off x="4479925" y="223022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РЕКУРЕНТНЫЙ МЕТОД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0F0FBF-E877-429E-998D-AC94604CDF0D}"/>
              </a:ext>
            </a:extLst>
          </p:cNvPr>
          <p:cNvSpPr/>
          <p:nvPr/>
        </p:nvSpPr>
        <p:spPr>
          <a:xfrm>
            <a:off x="228926" y="746242"/>
            <a:ext cx="11585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Рекуррентными методами решения задач называют обычно такие методы, при которых задача решается по шагам, причем на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-м шаге надо использовать результаты, полученные на предшествующих шагах. Рекуррентные методы в задачах расчета сопротивлений цепей особенно удобны, когда схема имеет повторяющуюся структуру и число сопротивлений велико.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CA707-0B75-4E05-8177-70E6C484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3134281"/>
            <a:ext cx="11155983" cy="30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A75E-FFBD-49E9-BE1E-1FC430105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53" y="337650"/>
            <a:ext cx="2517079" cy="22748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64E50E-216F-49C0-99A9-7148B5D4A495}"/>
              </a:ext>
            </a:extLst>
          </p:cNvPr>
          <p:cNvSpPr/>
          <p:nvPr/>
        </p:nvSpPr>
        <p:spPr>
          <a:xfrm>
            <a:off x="277368" y="337650"/>
            <a:ext cx="9012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Из 12 одинаковых резисторов сопротивлением R=8 Ом изготовили конструкцию, схема которой приведена на рисунке.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К двум указанным на рисунке точкам подсоединили омметр. Какое сопротивление покажет прибор? Ответ выразить в Ом, округлив до целых.</a:t>
            </a:r>
          </a:p>
        </p:txBody>
      </p:sp>
    </p:spTree>
    <p:extLst>
      <p:ext uri="{BB962C8B-B14F-4D97-AF65-F5344CB8AC3E}">
        <p14:creationId xmlns:p14="http://schemas.microsoft.com/office/powerpoint/2010/main" val="930169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39" y="658019"/>
            <a:ext cx="2025141" cy="1659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152" y="383571"/>
            <a:ext cx="2396285" cy="2066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413850" y="1317319"/>
            <a:ext cx="914400" cy="161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28250" y="27373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http://kvant.mccme.ru/1972/02/metody_rascheta_ekvivalentnyh.htm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84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072" y="966139"/>
            <a:ext cx="118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Изменение цены деления вольтметра, или расширение его предела, проводят следующим образом: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19" y="1769132"/>
            <a:ext cx="3395932" cy="1355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73" y="1394517"/>
            <a:ext cx="4415219" cy="2305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29" y="3005530"/>
            <a:ext cx="4883974" cy="1448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232" y="4453881"/>
            <a:ext cx="3560503" cy="146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690" y="3711417"/>
            <a:ext cx="3910584" cy="1483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058" y="5159549"/>
            <a:ext cx="3314700" cy="1171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274" y="4894308"/>
            <a:ext cx="1866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1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327" y="326699"/>
            <a:ext cx="1114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2. Определите среднюю скорость упорядоченного движения свободных электронов в медном проводнике сечением 1 мм2, если сила тока в нем 10 А. На каждый атом меди приходится по два электрона проводимости. Ответ запишите в мкм/с.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4426" y="2971800"/>
                <a:ext cx="16877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𝑒𝑛𝑆𝑣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6" y="2971800"/>
                <a:ext cx="168777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1966" y="2756933"/>
                <a:ext cx="1527278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𝑒𝑛𝑆</m:t>
                          </m:r>
                        </m:den>
                      </m:f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66" y="2756933"/>
                <a:ext cx="152727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4833" y="2462842"/>
                <a:ext cx="6579237" cy="1319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den>
                          </m:f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833" y="2462842"/>
                <a:ext cx="6579237" cy="1319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689" y="4539683"/>
                <a:ext cx="12446687" cy="135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∙64∙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1,6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−19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∙2∙</m:t>
                        </m:r>
                        <m:r>
                          <m:rPr>
                            <m:nor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8933 </m:t>
                        </m:r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kumimoji="0" lang="ru-RU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6,022 ⋅10²</m:t>
                        </m:r>
                        <m:r>
                          <m:rPr>
                            <m:nor/>
                          </m:rPr>
                          <a:rPr kumimoji="0" lang="ru-RU" sz="3200" b="0" i="0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sSup>
                          <m:sSupPr>
                            <m:ctrlPr>
                              <a:rPr kumimoji="0" lang="ru-RU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−6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1,6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∙2∙</m:t>
                        </m:r>
                        <m:r>
                          <m:rPr>
                            <m:nor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8933 </m:t>
                        </m:r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kumimoji="0" lang="ru-RU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6,022 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=0,37</m:t>
                    </m:r>
                    <m:r>
                      <m:rPr>
                        <m:nor/>
                      </m:rPr>
                      <a:rPr kumimoji="0" lang="ru-RU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⋅</m:t>
                    </m:r>
                    <m:r>
                      <m:rPr>
                        <m:nor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10</m:t>
                    </m:r>
                    <m:r>
                      <m:rPr>
                        <m:nor/>
                      </m:rPr>
                      <a:rPr kumimoji="0" lang="en-US" sz="3200" b="0" i="0" u="none" strike="noStrike" kern="1200" cap="none" spc="0" normalizeH="0" baseline="30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−3</m:t>
                    </m:r>
                  </m:oMath>
                </a14:m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37</a:t>
                </a: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мкм/с</a:t>
                </a:r>
                <a:endParaRPr kumimoji="0" lang="ru-RU" sz="3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89" y="4539683"/>
                <a:ext cx="12446687" cy="1356205"/>
              </a:xfrm>
              <a:prstGeom prst="rect">
                <a:avLst/>
              </a:prstGeom>
              <a:blipFill>
                <a:blip r:embed="rId5"/>
                <a:stretch>
                  <a:fillRect b="-17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349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42" y="379148"/>
            <a:ext cx="84423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1A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3. На рисунке показана зависимость сопротивления проводника площадью сечения 1 мм2 от его длины. Чему равно удельное электрическое сопротивление вещества, из которого сделан проводник? (Ответ записать в Ом*мм</a:t>
            </a:r>
            <a:r>
              <a:rPr kumimoji="0" 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1A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1A1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/м)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812" y="499918"/>
            <a:ext cx="3150708" cy="2686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4539" y="3903453"/>
                <a:ext cx="1331583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39" y="3903453"/>
                <a:ext cx="1331583" cy="806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7135" y="3903453"/>
                <a:ext cx="2635145" cy="89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ru-RU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𝜌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𝑅𝑆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4∙1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=0,2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135" y="3903453"/>
                <a:ext cx="2635145" cy="891654"/>
              </a:xfrm>
              <a:prstGeom prst="rect">
                <a:avLst/>
              </a:prstGeom>
              <a:blipFill>
                <a:blip r:embed="rId4"/>
                <a:stretch>
                  <a:fillRect t="-1361" r="-6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1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834978"/>
            <a:ext cx="11641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2. Определите плотность тока, если известно, что за 10с через поперечное сечение проводника прошло 100Кл электричества. Диаметр проводника 0,5мм.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506" y="2758971"/>
            <a:ext cx="5048572" cy="28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25195" y="2588836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Решение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0774" y="3008107"/>
            <a:ext cx="2601178" cy="7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4" y="3784766"/>
            <a:ext cx="3724771" cy="8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1571" y="4539837"/>
            <a:ext cx="4546878" cy="9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9117" y="5385399"/>
            <a:ext cx="3977441" cy="74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4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072" y="745343"/>
            <a:ext cx="795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Сила тока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измеряется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амперметром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Включается амперметр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последовательно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 резистором, на котором определяют силу тока.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940694"/>
            <a:ext cx="3686175" cy="809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65" y="2315003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657" y="2211705"/>
            <a:ext cx="142875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75" y="4205139"/>
            <a:ext cx="2867025" cy="16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90600" y="33200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Чем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&lt;R измеряемого участка, тем точнее показания амперметра.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5796" y="4289509"/>
            <a:ext cx="5245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Всегда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sz="2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должно быть &lt;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ru-RU" sz="2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н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8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228" y="614319"/>
            <a:ext cx="11591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Изменение цены деления амперметра, или расширение его предела, проводят так: к амперметру параллельно присоединяют шунт и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основании законов параллельного соединения ведут расчеты: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3" y="2505456"/>
            <a:ext cx="6272633" cy="2458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18" y="2267712"/>
            <a:ext cx="4541812" cy="27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8" y="2935224"/>
            <a:ext cx="11470902" cy="1941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403" y="136734"/>
            <a:ext cx="4541812" cy="2798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21364"/>
            <a:ext cx="3203448" cy="1534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09" y="713232"/>
            <a:ext cx="2094906" cy="2094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310" y="1233138"/>
            <a:ext cx="1814322" cy="12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504" y="759613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ПРИМЕР РЕШЕНИЯ ЗАДАЧИ.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Амперметр сопротивлением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 Ом имеет предел измерения силы тока до 2,5 А. Какой длины надо взять манганиновую проволоку диаметром 1 мм для изготовления шунта к амперметру, чтобы увеличить пределы его измерения до 25 А? (Удельное сопротивление манганина р = 4,2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Ом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6285" y="269860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21" y="3160270"/>
            <a:ext cx="4267200" cy="904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889" y="3274569"/>
            <a:ext cx="1647825" cy="676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17" y="3160270"/>
            <a:ext cx="3943350" cy="885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11" y="4286823"/>
            <a:ext cx="2162175" cy="91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739" y="5470525"/>
            <a:ext cx="17049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1648" y="771436"/>
            <a:ext cx="1174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Чему равна сила тока в лампочке (см. рисунок), если погрешность прямого измерения силы тока амперметром на пределе измерения 3 А равна 0,15 А, а на пределе измерения 0,6 А равна 0,03 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55255"/>
            <a:ext cx="4364736" cy="43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5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1040" y="1061365"/>
            <a:ext cx="7284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Согласно рисунку, амперметр подключен к зажимам 0 и 0,6 А. Поэтому определять показания необходимо по нижней шкале. Цена деления этой шкалы равна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(0,4-0,2):5=0,02 (А).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Показания амперметра равны 0,28 А.      Для выбранной шкалы погрешность измерений указана в условии задачи. Она равна 0,03 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50"/>
            <a:ext cx="4364736" cy="43163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5229" y="5246870"/>
            <a:ext cx="46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(0,28 ±  0,03) 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835" y="5159842"/>
            <a:ext cx="2828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490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1156</Words>
  <Application>Microsoft Office PowerPoint</Application>
  <PresentationFormat>Широкоэкранный</PresentationFormat>
  <Paragraphs>136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Times New Roman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105</cp:revision>
  <dcterms:created xsi:type="dcterms:W3CDTF">2020-11-03T13:22:05Z</dcterms:created>
  <dcterms:modified xsi:type="dcterms:W3CDTF">2021-05-24T11:57:42Z</dcterms:modified>
</cp:coreProperties>
</file>