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93" r:id="rId3"/>
    <p:sldId id="302" r:id="rId4"/>
    <p:sldId id="305" r:id="rId5"/>
    <p:sldId id="340" r:id="rId6"/>
    <p:sldId id="341" r:id="rId7"/>
    <p:sldId id="342" r:id="rId8"/>
    <p:sldId id="343" r:id="rId9"/>
    <p:sldId id="344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6" r:id="rId31"/>
    <p:sldId id="327" r:id="rId32"/>
    <p:sldId id="328" r:id="rId33"/>
    <p:sldId id="325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9" r:id="rId44"/>
    <p:sldId id="338" r:id="rId45"/>
    <p:sldId id="303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92E7-FDAB-4A4B-8DCF-450F48CFB162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23E2-65EF-482F-9377-1362B3A1B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9A21-6F34-4112-A892-4A7AEECD5CFF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A09-9FD3-4AD4-AB03-15BAB603CD7F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0BC-A618-4412-8160-AE0C42EF69A6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026-103A-4CF2-9484-A6C0144B2FCC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A78-D92F-4720-93DC-E17AA4209984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9EE0-29A3-4C14-A2C9-9A287540CEBE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4F7-DB71-4D51-9CF4-FB436669B0A2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0BB8-6755-4D5D-ADBE-A2D12DA41990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657-7D78-4781-8E5A-E3F7DE9920CD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9D12-6FF7-40EB-BF5F-E97CF70B7963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9F1-9661-4CD8-9960-035903DB1754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70D-C455-4C0B-8ACD-0DF51CCF96F4}" type="datetime1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8.wdp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" y="1564445"/>
                <a:ext cx="12192000" cy="4312183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05878" y="96253"/>
              <a:ext cx="12012328" cy="66703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64042" y="6118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уч</a:t>
            </a: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962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№72»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6068" y="1645309"/>
            <a:ext cx="5759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ЕГЭ.</a:t>
            </a:r>
          </a:p>
          <a:p>
            <a:pPr algn="ctr"/>
            <a:r>
              <a:rPr lang="ru-RU" sz="48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АСТРОФИЗИКИ</a:t>
            </a:r>
            <a:endParaRPr lang="ru-RU" sz="4800" b="1" baseline="-25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1825" y="5934358"/>
            <a:ext cx="2646365" cy="7386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– информатики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В.С.Дубовик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1679" y="3028547"/>
            <a:ext cx="11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Часть - 1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6366" y="1247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  <a:endParaRPr lang="ru-RU" sz="3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891" y="417155"/>
            <a:ext cx="11548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Пример </a:t>
            </a:r>
            <a:r>
              <a:rPr lang="ru-RU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Рассмотрите таблицу, содержащую сведения о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естественных спутниках планет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Солнечной системы.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2" y="1793101"/>
            <a:ext cx="5314642" cy="2466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36532" y="1555706"/>
            <a:ext cx="6349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два утверждения, которые соответствуют характеристикам спутников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и укажите их номера.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Самая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большая угловая скорость вращения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 Титана.</a:t>
            </a:r>
          </a:p>
          <a:p>
            <a:pPr marL="457200" lvl="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Среди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спутников </a:t>
            </a:r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Юпитера Ганимед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Ио вращаются по </a:t>
            </a:r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близким орбитам.</a:t>
            </a:r>
            <a:endParaRPr lang="ru-RU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890" y="4435454"/>
            <a:ext cx="11548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3)За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время двух оборотов </a:t>
            </a:r>
            <a:r>
              <a:rPr lang="ru-RU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Оберона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вокруг Урана </a:t>
            </a:r>
            <a:r>
              <a:rPr lang="ru-RU" sz="24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Титания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успеет совершить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три оборота вокруг планеты.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4)Из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спутников Юпитера самый маленький — Европа.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5)Частота 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обращения Япета вокруг Сатурна больше, чем </a:t>
            </a:r>
            <a:r>
              <a:rPr lang="ru-RU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Титана</a:t>
            </a:r>
            <a:r>
              <a:rPr lang="ru-RU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707" y="117693"/>
            <a:ext cx="115567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  <a:p>
            <a:pPr algn="just"/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Угловая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скорость обратно пропорциональна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периоду вращения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самая большая угловая скорость соответствует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наименьшему периоду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обращения. Это Ио, а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Титан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1 ошибочно.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Из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таблицы видно, что орбита Ио расположена гораздо ближе к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Юпитеру, чем орбита Ганимеда.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Второе утверждение ошибочно.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Период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обращения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Титании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—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8,7 </a:t>
            </a:r>
            <a:r>
              <a:rPr lang="ru-RU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сут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Период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обращения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Оберона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—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13,5 </a:t>
            </a:r>
            <a:r>
              <a:rPr lang="ru-RU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сут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Отсюда 2•Т</a:t>
            </a:r>
            <a:r>
              <a:rPr lang="ru-RU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3•Т</a:t>
            </a:r>
            <a:r>
              <a:rPr lang="ru-RU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Следовательно,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третье утверждение правильное.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4.	Самый маленький спутник должен иметь наименьший радиус.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 таблице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видно, что для Юпитера — это спутник Европа.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</a:t>
            </a:r>
            <a:r>
              <a:rPr lang="ru-RU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верно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5.	Частота обращения обратно пропорциональна периоду. Период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обращения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вокруг Сатурна у Япета больше, чем у Титана.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Следовательно, частота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его вращения меньше.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5 </a:t>
            </a:r>
            <a:r>
              <a:rPr lang="ru-RU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ошибочно.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34.</a:t>
            </a:r>
          </a:p>
        </p:txBody>
      </p:sp>
    </p:spTree>
    <p:extLst>
      <p:ext uri="{BB962C8B-B14F-4D97-AF65-F5344CB8AC3E}">
        <p14:creationId xmlns:p14="http://schemas.microsoft.com/office/powerpoint/2010/main" val="7076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525" y="256552"/>
            <a:ext cx="11590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Пример 2.</a:t>
            </a:r>
          </a:p>
          <a:p>
            <a:pPr indent="3587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Рассмотрите таблицу, содержащую сведения о планетах земной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группы Солнечной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системы.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10" y="1456881"/>
            <a:ext cx="9172575" cy="4000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525" y="5457381"/>
            <a:ext cx="11684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два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утверждения, которые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соответствуют характеристикам планет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и укажите их номера.</a:t>
            </a:r>
          </a:p>
        </p:txBody>
      </p:sp>
    </p:spTree>
    <p:extLst>
      <p:ext uri="{BB962C8B-B14F-4D97-AF65-F5344CB8AC3E}">
        <p14:creationId xmlns:p14="http://schemas.microsoft.com/office/powerpoint/2010/main" val="32918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36" y="631720"/>
            <a:ext cx="5993451" cy="2613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77987" y="487385"/>
            <a:ext cx="5566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два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утверждения, которые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соответствуют характеристикам планет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и укажите их номера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1)Из планет земной группы по наиболее вытянутой орбите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вокруг Солнца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вращается Венера.</a:t>
            </a:r>
          </a:p>
          <a:p>
            <a:pPr indent="358775"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987" y="3390022"/>
            <a:ext cx="11662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Ускорение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свободного падения на Марсе равно примерно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0,38 м/с</a:t>
            </a:r>
            <a:r>
              <a:rPr lang="ru-RU" sz="2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3)Первая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космическая скорость для Меркурия меньше, чем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Земли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4)Среди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планет земной группы частота обращения вокруг Солнца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максимальная у Венеры.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5)Средняя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плотность Меркурия меньше, чем у Венеры.</a:t>
            </a:r>
          </a:p>
        </p:txBody>
      </p:sp>
    </p:spTree>
    <p:extLst>
      <p:ext uri="{BB962C8B-B14F-4D97-AF65-F5344CB8AC3E}">
        <p14:creationId xmlns:p14="http://schemas.microsoft.com/office/powerpoint/2010/main" val="4287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4978" y="249484"/>
            <a:ext cx="11659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Наиболее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вытянутая орбита имеет наибольший эксцентриситет.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 таблице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видно, что наибольший эксцентриситет орбиты (0,206) у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Меркурия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а не у Венеры.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1 ошибочно.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Ускорение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свободного падения на планете можно найти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 формуле:          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22" y="2336508"/>
            <a:ext cx="1543050" cy="64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475" y="2269833"/>
            <a:ext cx="4010025" cy="7143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075" y="2984208"/>
            <a:ext cx="11653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Следовательно, ускорение свободного падения на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Марсе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g</a:t>
            </a:r>
            <a:r>
              <a:rPr lang="ru-RU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10•0,38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3,8 м/с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5 верное.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799" y="3815205"/>
            <a:ext cx="11599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известно из курса механики, первой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космической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скоростью называется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минимальная скорость, при которой тело, движущееся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горизонтально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над поверхностью планеты, не упадёт на неё, а будет двигаться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круговой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орбите. Она вычисляется по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формуле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86" y="5460718"/>
            <a:ext cx="1895475" cy="790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475" y="5351322"/>
            <a:ext cx="4381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0436" y="523238"/>
            <a:ext cx="1157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Следовательно, ускорение свободного падения для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Меркурия меньше, чем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Земли.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Третье утверждение справедливо.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435" y="1469767"/>
            <a:ext cx="11573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Частота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вращения обратно пропорциональна периоду.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Соответственно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максимальная частота соответствует самому маленькому периоду.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Из таблицы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видно, что такой период имеет не Венера, а Меркурий. </a:t>
            </a:r>
            <a:r>
              <a:rPr lang="ru-RU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ошибочно.</a:t>
            </a: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Средняя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плотность планеты равна отношению массы планеты к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её объему: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3538458"/>
            <a:ext cx="147637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50" y="3595617"/>
            <a:ext cx="4924425" cy="80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5895" y="4780631"/>
            <a:ext cx="11411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Плотность Меркурия больше плотности Венеры.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Утверждение 5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ошибочно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23.</a:t>
            </a:r>
          </a:p>
        </p:txBody>
      </p:sp>
    </p:spTree>
    <p:extLst>
      <p:ext uri="{BB962C8B-B14F-4D97-AF65-F5344CB8AC3E}">
        <p14:creationId xmlns:p14="http://schemas.microsoft.com/office/powerpoint/2010/main" val="407603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34317" y="487417"/>
            <a:ext cx="931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Задания для самостоятельного решения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508" y="1279243"/>
            <a:ext cx="11144970" cy="4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142" y="595980"/>
            <a:ext cx="11385512" cy="42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30" y="553250"/>
            <a:ext cx="11546761" cy="42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417" y="689984"/>
            <a:ext cx="11408548" cy="42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1464905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ТЕОРЕТИЧЕСКИЙ МАТЕРИАЛ</a:t>
            </a:r>
            <a:endParaRPr lang="ru-RU" sz="2400" b="1" i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191" y="0"/>
            <a:ext cx="11306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Солнечная система: 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планеты земной группы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планеты-гиганты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малые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тела Солнечной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764" y="1786970"/>
            <a:ext cx="118444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Солнечная система включает в себя центральную звезду (Солнце)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все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естественные космические объекты, обращающиеся вокруг неё.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Она сформировалась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путём гравитационного сжатия газопылевого облака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примерно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4,57 млрд лет назад.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Общая масса Солнечной системы составляет около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2•10</a:t>
            </a:r>
            <a:r>
              <a:rPr lang="ru-RU" sz="20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кг, из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которых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на долю Солнца приходится 99,87%. Крупнейшие (после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Солнца) объекты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нашей системы — восемь планет, движущихся по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эллиптическим орбитам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вокруг Солнца. Благодаря тому, что масса Солнца во много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раз превышает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массу всех планет, оно своим сильным гравитационным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полем удерживает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их вокруг себя. Кроме восьми планет и их спутников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вокруг звезды обращаются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карликовые планеты, тысячи малых планет (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астероидов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кометы и частички пыли. Поверхность Солнца нагрета до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температуры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около 6000 К. Солнце излучает собственный свет, а планеты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спутники им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освещаются и светят отражённым светом.</a:t>
            </a:r>
          </a:p>
          <a:p>
            <a:pPr indent="358775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Большинство крупных объектов, обращающихся вокруг Солнца,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движутся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практически в одной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плоскости, называемой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плоскостью эклиптики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55051" y="587434"/>
            <a:ext cx="12149116" cy="5155340"/>
            <a:chOff x="355051" y="587434"/>
            <a:chExt cx="12149116" cy="51553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051" y="587434"/>
              <a:ext cx="11431581" cy="424093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519" y="4485251"/>
              <a:ext cx="11781648" cy="1257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3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1" y="601187"/>
            <a:ext cx="11424117" cy="46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681" y="693455"/>
            <a:ext cx="11400638" cy="3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80" y="585387"/>
            <a:ext cx="11196028" cy="50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40508" y="698663"/>
            <a:ext cx="11643245" cy="4705764"/>
            <a:chOff x="440508" y="698663"/>
            <a:chExt cx="11643245" cy="47057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0508" y="698663"/>
              <a:ext cx="11043466" cy="179670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7421" y="2395982"/>
              <a:ext cx="11566332" cy="3008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7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414" y="579288"/>
            <a:ext cx="11515811" cy="39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417" y="630563"/>
            <a:ext cx="11490896" cy="3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39" y="483105"/>
            <a:ext cx="11522832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872" y="667061"/>
            <a:ext cx="11173077" cy="49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0" y="649970"/>
            <a:ext cx="11364413" cy="50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707" y="516171"/>
            <a:ext cx="11496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Первый закон Кеплера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Каждая планета Солнечной системы обращается по эллипсу, в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одном из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фокусов которого находится Солнце.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Схематически, на примере системы Солнце - Земля, этот закон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можно изобразить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следующим образом: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971230"/>
            <a:ext cx="4924425" cy="2590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074" y="4761664"/>
            <a:ext cx="11522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буквами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 обозначены два фокуса эллипса, О —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центр эллипса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О А — его большая полуось.</a:t>
            </a:r>
          </a:p>
          <a:p>
            <a:pPr indent="358775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Ближайшая точка к Солнцу (на рис. 1 точка Р) получила название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перигелий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а максимально удалённая от Солнца (на рис. 1 точка А) —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афелий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9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35" y="525077"/>
            <a:ext cx="11490487" cy="40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0" y="617076"/>
            <a:ext cx="11507110" cy="1049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427" y="1666429"/>
            <a:ext cx="10499100" cy="45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840" y="627092"/>
            <a:ext cx="11427314" cy="49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23" y="501664"/>
            <a:ext cx="9769445" cy="57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56" y="662655"/>
            <a:ext cx="11432067" cy="47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434855"/>
            <a:ext cx="9626392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667551"/>
            <a:ext cx="11590220" cy="44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0853" y="654854"/>
            <a:ext cx="8810293" cy="736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813" y="1589518"/>
            <a:ext cx="83153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712773"/>
            <a:ext cx="11637173" cy="39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02" y="462185"/>
            <a:ext cx="9000280" cy="56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6253" y="476688"/>
            <a:ext cx="11556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Второй закон Кеплера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Каждая планета движется в плоскости, проходящей через центр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Солнца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причём за равные промежутки времени радиус-вектор,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соединяющий Солнце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 планету, описывает равные площади.</a:t>
            </a:r>
          </a:p>
          <a:p>
            <a:r>
              <a:rPr lang="ru-RU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Третий закон Кеплера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Квадраты периодов обращения планет вокруг Солнца относятся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 кубы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больших полуосей орбит планет: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206" y="2509812"/>
            <a:ext cx="2640561" cy="141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4146" y="4109581"/>
            <a:ext cx="115688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где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— периоды обращения двух планет,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— большие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полуоси их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орбит.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Величина большой полуоси орбиты Земли называется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астрономической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единицей (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а.е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.) и является одной из основных единиц длины,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используемых в астрономии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1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а.е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= 149,6 млн км. Кроме астрономических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единиц в астрономии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применяются и другие специфические единицы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измерения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1 парсек =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3•10</a:t>
            </a:r>
            <a:r>
              <a:rPr lang="ru-RU" sz="20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м, 1 св. год =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9,5•10</a:t>
            </a:r>
            <a:r>
              <a:rPr lang="ru-RU" sz="20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val="34785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372" y="596914"/>
            <a:ext cx="11460081" cy="38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41" y="443135"/>
            <a:ext cx="9367749" cy="5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472" y="617744"/>
            <a:ext cx="10757654" cy="52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07" y="120650"/>
            <a:ext cx="7855362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285" y="686691"/>
            <a:ext cx="10931629" cy="56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098" y="427596"/>
            <a:ext cx="5615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Источники и литература</a:t>
            </a:r>
            <a:endParaRPr lang="ru-RU" sz="3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4" y="124768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891" y="490703"/>
            <a:ext cx="116165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Четыре ближайшие к Солнцу планеты — Меркурий, Венера, Земля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Марс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— называются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планетами земной группы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Они обладают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высокой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плотностью и состоят преимущественно из силикатов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металлического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железа.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Все планеты этой группы имеют следующее строение:</a:t>
            </a:r>
          </a:p>
          <a:p>
            <a:pPr indent="358775" algn="just"/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— в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центре ядро из железа с примесью никеля;</a:t>
            </a:r>
          </a:p>
          <a:p>
            <a:pPr indent="358775" algn="just"/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— мантия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состоит из силикатов;</a:t>
            </a:r>
          </a:p>
          <a:p>
            <a:pPr indent="358775" algn="just"/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— кора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образовавшаяся в результате частичного плавления мантии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состоящая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также из силикатных пород, но обогащённая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несовместимыми элементами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Из планет земной группы коры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нет у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Меркурия, что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объясняют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её разрушением в результате метеоритной бомбардировки.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Две планеты из земной группы — Земля и Марс — имеют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спутники. Ни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одна из них (в отличие от всех планет-гигантов) не имеет колец. У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всех четырёх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планет есть атмосфера. Самой плотной атмосферой обладает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Венера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на втором месте — Земля, у Марса атмосфера ещё слабее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почти совсем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незаметна она у Меркурия (в 10000 слабее земной).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Гидросферу имеет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Земля. Венера, в отличие от трёх других планет,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вращается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 направлении, обратном её движению вокруг Солнца. У всех планет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земной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группы есть магнитные поля: почти незаметное у Венеры, ощутимое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 Земли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Меркурий и Марс обладают магнитными полями средней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напряжённости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5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432" y="986804"/>
            <a:ext cx="115482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Четыре более удалённые от Солнца планеты — Юпитер, Сатурн,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Уран и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Нептун — намного более массивны, чем планеты земной группы,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называются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газовыми гигантами. В отличие от каменных планет земной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группы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все они являются газовыми планетами, обладают значительно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большими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размерами и массами (вследствие чего давление в их недрах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значительно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выше), более низкой средней плотностью, мощными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атмосферами, быстрым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вращением, а также кольцами и большим количеством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спутников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Почти все эти характеристики убывают от Юпитера к Нептуну.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Крупнейшие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планеты Солнечной системы, Юпитер и Сатурн, состоят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главным образом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из водорода и гелия; меньшие газовые гиганты, Уран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Нептун, помимо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водорода и гелия, содержат в составе своих атмосфер метан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угарный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газ.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Основные характеристики планет Солнечной системы представлены в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таблице:</a:t>
            </a:r>
          </a:p>
        </p:txBody>
      </p:sp>
    </p:spTree>
    <p:extLst>
      <p:ext uri="{BB962C8B-B14F-4D97-AF65-F5344CB8AC3E}">
        <p14:creationId xmlns:p14="http://schemas.microsoft.com/office/powerpoint/2010/main" val="416003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63" y="817903"/>
            <a:ext cx="11414413" cy="49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0258" y="527675"/>
            <a:ext cx="11479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До недавнего времени считалось, что в Солнечной системе 9 планет,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но 24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августа 2006 г. Плутон был лишён «звания» планеты и стал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называться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карликовой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планетой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За последние 10 лет в этот класс объектов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Сонечной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системы были включены ещё четыре объекта — Эрида,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Хаумея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Макемаки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 Церера. Характерным отличием карликовых планет от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обычных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является то, что они не обладают достаточной массой для того,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чтобы своим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воздействием удалить другие малые тела с орбит, похожих на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собственную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258" y="2774444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В Солнечной системе существуют две области, заполненные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малыми телами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Пояс астероидов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находящийся между Марсом и Юпитером (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тоесть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он разделяет планеты земной группы и газовые гиганты), схож по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составу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с планетами земной группы, поскольку состоит из силикатов и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металлов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Крупнейшими объектами пояса астероидов являются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карликовая планета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Церера и астероиды Паллада, Веста и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Гигея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Всего в поясе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астероидов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обнаружено более 100 тыс. объектов, общая масса которых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составляет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не более 0,1% массы Земли.</a:t>
            </a:r>
          </a:p>
        </p:txBody>
      </p:sp>
    </p:spTree>
    <p:extLst>
      <p:ext uri="{BB962C8B-B14F-4D97-AF65-F5344CB8AC3E}">
        <p14:creationId xmlns:p14="http://schemas.microsoft.com/office/powerpoint/2010/main" val="35336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617570"/>
            <a:ext cx="11616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За орбитой Нептуна располагаются объекты, состоящие из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замёрзшей воды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аммиака и метана, крупнейшими из которых являются Плутон,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Седна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Хаумеа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Макемаке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Квавар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Орк и Эрида. Область Солнечной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системы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от орбиты Нептуна (30 а. е. от Солнца) до расстояния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около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55 а. е.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 Солнца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называется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поясом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Койпера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Шесть планет из восьми и четыре карликовые планеты имеют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естественные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спутники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Крупные спутники (например, Луна у Земли)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имеют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шарообразную форму, а мелкие — неправильную форму,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свойственную астероидам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indent="358775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Многие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кометы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также являются частью Солнечной системы —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под действием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притяжения Солнца они вращаются вокруг него по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вытянутым эллиптическим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орбитам. Вдали от Солнца комета малозаметна, но по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мере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прибляжения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к звезде, за счёт таяния и испарения льда, входящего в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её состав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у неё появляется и постепенно увеличивается хвост,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направленный в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противоположную от Солнца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516227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1650</Words>
  <Application>Microsoft Office PowerPoint</Application>
  <PresentationFormat>Широкоэкранный</PresentationFormat>
  <Paragraphs>169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171</cp:revision>
  <dcterms:created xsi:type="dcterms:W3CDTF">2018-07-25T02:31:23Z</dcterms:created>
  <dcterms:modified xsi:type="dcterms:W3CDTF">2019-02-16T11:30:26Z</dcterms:modified>
</cp:coreProperties>
</file>