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6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39622-7D14-4F46-9A7B-2CFB7482DFA7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01E0E-BB9B-4C64-B0AD-F093C42F8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01E0E-BB9B-4C64-B0AD-F093C42F8CF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dvsschool.zabix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60338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Расчет </a:t>
            </a: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давления жидкости </a:t>
            </a: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на дно и стенки сосуда. 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6237312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  <a:hlinkClick r:id="rId4"/>
              </a:rPr>
              <a:t>http://dvsschool.zabix.net/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6" name="Рисунок 5" descr="1041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500826" y="1000108"/>
            <a:ext cx="883769" cy="4286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06" y="-71462"/>
            <a:ext cx="892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Муниципальное Общеобразовательное Учреждение </a:t>
            </a: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«Средняя Общеобразовательная школа №72»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5406110"/>
            <a:ext cx="892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г.Саратов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2015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" name="Рисунок 9" descr="00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4414" y="2928934"/>
            <a:ext cx="2399821" cy="183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35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764704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Расчёт давления жидкости.</a:t>
            </a:r>
            <a:endParaRPr lang="ru-RU" sz="40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85720" y="2214554"/>
            <a:ext cx="8715436" cy="3888432"/>
          </a:xfrm>
          <a:prstGeom prst="round2DiagRect">
            <a:avLst>
              <a:gd name="adj1" fmla="val 8157"/>
              <a:gd name="adj2" fmla="val 0"/>
            </a:avLst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dirty="0"/>
          </a:p>
        </p:txBody>
      </p:sp>
      <p:pic>
        <p:nvPicPr>
          <p:cNvPr id="10" name="Рисунок 9" descr="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000372"/>
            <a:ext cx="2114069" cy="1615695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2786050" y="2285992"/>
            <a:ext cx="135732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 = mg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2928934"/>
            <a:ext cx="135732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 =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86050" y="3571876"/>
            <a:ext cx="135732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4286248" y="2214554"/>
            <a:ext cx="428628" cy="2571768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4714876" y="3286124"/>
            <a:ext cx="357190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86050" y="4214818"/>
            <a:ext cx="135732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p/S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072066" y="3143250"/>
          <a:ext cx="3778250" cy="596900"/>
        </p:xfrm>
        <a:graphic>
          <a:graphicData uri="http://schemas.openxmlformats.org/presentationml/2006/ole">
            <p:oleObj spid="_x0000_s1027" name="Формула" r:id="rId4" imgW="3898800" imgH="5968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7349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2" grpId="0" build="allAtOnce" animBg="1"/>
      <p:bldP spid="13" grpId="0" build="allAtOnce" animBg="1"/>
      <p:bldP spid="14" grpId="0" animBg="1"/>
      <p:bldP spid="15" grpId="0" animBg="1"/>
      <p:bldP spid="1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742550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750067" y="3464719"/>
            <a:ext cx="264320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428596" y="4000504"/>
            <a:ext cx="1714512" cy="103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2714620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 =10</a:t>
            </a:r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2143116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3143248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ρ</a:t>
            </a:r>
            <a:r>
              <a:rPr lang="ru-RU" sz="2400" b="1" dirty="0" smtClean="0"/>
              <a:t> =800 кг/м</a:t>
            </a:r>
            <a:r>
              <a:rPr lang="ru-RU" sz="2400" b="1" baseline="30000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3500438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 =10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/кг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414338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 =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60" y="2143116"/>
            <a:ext cx="1438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Решение:</a:t>
            </a:r>
            <a:endParaRPr lang="ru-RU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2571736" y="2643182"/>
            <a:ext cx="48863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lum bright="-10000" contrast="40000"/>
          </a:blip>
          <a:srcRect/>
          <a:stretch>
            <a:fillRect/>
          </a:stretch>
        </p:blipFill>
        <p:spPr bwMode="auto">
          <a:xfrm>
            <a:off x="5143504" y="4714884"/>
            <a:ext cx="34480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1714488"/>
            <a:ext cx="8929718" cy="309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4143372" y="4775199"/>
            <a:ext cx="1428760" cy="191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643182"/>
            <a:ext cx="41469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Домашнее задание: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§ </a:t>
            </a:r>
            <a:r>
              <a:rPr lang="ru-RU" sz="3600" dirty="0" smtClean="0"/>
              <a:t>37-38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76</Words>
  <Application>Microsoft Office PowerPoint</Application>
  <PresentationFormat>Экран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DVS</cp:lastModifiedBy>
  <cp:revision>29</cp:revision>
  <dcterms:created xsi:type="dcterms:W3CDTF">2012-08-04T13:03:27Z</dcterms:created>
  <dcterms:modified xsi:type="dcterms:W3CDTF">2015-01-25T20:04:55Z</dcterms:modified>
</cp:coreProperties>
</file>